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haansoftxlsx"/>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392" r:id="rId5"/>
    <p:sldId id="272" r:id="rId6"/>
    <p:sldId id="382" r:id="rId7"/>
    <p:sldId id="273" r:id="rId8"/>
    <p:sldId id="389" r:id="rId9"/>
    <p:sldId id="388" r:id="rId10"/>
    <p:sldId id="321" r:id="rId11"/>
    <p:sldId id="412" r:id="rId12"/>
    <p:sldId id="420" r:id="rId13"/>
    <p:sldId id="421" r:id="rId14"/>
    <p:sldId id="416" r:id="rId15"/>
    <p:sldId id="415" r:id="rId16"/>
    <p:sldId id="424" r:id="rId17"/>
    <p:sldId id="427" r:id="rId18"/>
    <p:sldId id="425" r:id="rId19"/>
    <p:sldId id="426" r:id="rId20"/>
    <p:sldId id="422" r:id="rId21"/>
    <p:sldId id="423" r:id="rId22"/>
    <p:sldId id="262" r:id="rId23"/>
    <p:sldId id="428" r:id="rId24"/>
    <p:sldId id="417" r:id="rId25"/>
    <p:sldId id="418" r:id="rId26"/>
    <p:sldId id="419" r:id="rId27"/>
    <p:sldId id="266" r:id="rId28"/>
    <p:sldId id="414" r:id="rId29"/>
    <p:sldId id="413" r:id="rId30"/>
    <p:sldId id="277" r:id="rId31"/>
    <p:sldId id="396" r:id="rId32"/>
    <p:sldId id="260" r:id="rId3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77B0A-A8D2-4FFC-B5F6-5A6AB5D174E9}" v="891" dt="2022-03-12T11:27:44.236"/>
    <p1510:client id="{41107E9D-B2F2-4A55-AD5E-977668D55BD7}" v="1366" dt="2022-03-12T00:56:44.533"/>
    <p1510:client id="{592A6729-8CB6-4C6F-94A3-8F32B2FF4433}" v="1993" dt="2022-03-13T18:23:45.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8" autoAdjust="0"/>
    <p:restoredTop sz="94660"/>
  </p:normalViewPr>
  <p:slideViewPr>
    <p:cSldViewPr snapToGrid="0">
      <p:cViewPr>
        <p:scale>
          <a:sx n="75" d="100"/>
          <a:sy n="75" d="100"/>
        </p:scale>
        <p:origin x="786"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Miró" userId="d50bbf782b94edb6" providerId="Windows Live" clId="Web-{41107E9D-B2F2-4A55-AD5E-977668D55BD7}"/>
    <pc:docChg chg="delSld modSld">
      <pc:chgData name="David Miró" userId="d50bbf782b94edb6" providerId="Windows Live" clId="Web-{41107E9D-B2F2-4A55-AD5E-977668D55BD7}" dt="2022-03-12T00:56:43.095" v="834" actId="20577"/>
      <pc:docMkLst>
        <pc:docMk/>
      </pc:docMkLst>
      <pc:sldChg chg="addSp delSp modSp">
        <pc:chgData name="David Miró" userId="d50bbf782b94edb6" providerId="Windows Live" clId="Web-{41107E9D-B2F2-4A55-AD5E-977668D55BD7}" dt="2022-03-12T00:38:59.041" v="559" actId="1076"/>
        <pc:sldMkLst>
          <pc:docMk/>
          <pc:sldMk cId="4032476198" sldId="256"/>
        </pc:sldMkLst>
        <pc:spChg chg="mod">
          <ac:chgData name="David Miró" userId="d50bbf782b94edb6" providerId="Windows Live" clId="Web-{41107E9D-B2F2-4A55-AD5E-977668D55BD7}" dt="2022-03-12T00:11:32.390" v="119" actId="20577"/>
          <ac:spMkLst>
            <pc:docMk/>
            <pc:sldMk cId="4032476198" sldId="256"/>
            <ac:spMk id="4" creationId="{00000000-0000-0000-0000-000000000000}"/>
          </ac:spMkLst>
        </pc:spChg>
        <pc:spChg chg="del mod">
          <ac:chgData name="David Miró" userId="d50bbf782b94edb6" providerId="Windows Live" clId="Web-{41107E9D-B2F2-4A55-AD5E-977668D55BD7}" dt="2022-03-11T19:44:56.928" v="38"/>
          <ac:spMkLst>
            <pc:docMk/>
            <pc:sldMk cId="4032476198" sldId="256"/>
            <ac:spMk id="5" creationId="{00000000-0000-0000-0000-000000000000}"/>
          </ac:spMkLst>
        </pc:spChg>
        <pc:spChg chg="del">
          <ac:chgData name="David Miró" userId="d50bbf782b94edb6" providerId="Windows Live" clId="Web-{41107E9D-B2F2-4A55-AD5E-977668D55BD7}" dt="2022-03-11T19:40:03.358" v="0"/>
          <ac:spMkLst>
            <pc:docMk/>
            <pc:sldMk cId="4032476198" sldId="256"/>
            <ac:spMk id="6" creationId="{00000000-0000-0000-0000-000000000000}"/>
          </ac:spMkLst>
        </pc:spChg>
        <pc:spChg chg="mod">
          <ac:chgData name="David Miró" userId="d50bbf782b94edb6" providerId="Windows Live" clId="Web-{41107E9D-B2F2-4A55-AD5E-977668D55BD7}" dt="2022-03-11T19:40:41.796" v="29" actId="20577"/>
          <ac:spMkLst>
            <pc:docMk/>
            <pc:sldMk cId="4032476198" sldId="256"/>
            <ac:spMk id="7" creationId="{00000000-0000-0000-0000-000000000000}"/>
          </ac:spMkLst>
        </pc:spChg>
        <pc:spChg chg="add del mod">
          <ac:chgData name="David Miró" userId="d50bbf782b94edb6" providerId="Windows Live" clId="Web-{41107E9D-B2F2-4A55-AD5E-977668D55BD7}" dt="2022-03-11T19:45:04.210" v="39"/>
          <ac:spMkLst>
            <pc:docMk/>
            <pc:sldMk cId="4032476198" sldId="256"/>
            <ac:spMk id="8" creationId="{1AC60E80-E846-4ECF-9878-ED01432FCDB1}"/>
          </ac:spMkLst>
        </pc:spChg>
        <pc:spChg chg="add mod">
          <ac:chgData name="David Miró" userId="d50bbf782b94edb6" providerId="Windows Live" clId="Web-{41107E9D-B2F2-4A55-AD5E-977668D55BD7}" dt="2022-03-11T19:46:10.477" v="47" actId="14100"/>
          <ac:spMkLst>
            <pc:docMk/>
            <pc:sldMk cId="4032476198" sldId="256"/>
            <ac:spMk id="9" creationId="{77A63617-13F4-4CDD-AB89-93916C816004}"/>
          </ac:spMkLst>
        </pc:spChg>
        <pc:picChg chg="add del mod">
          <ac:chgData name="David Miró" userId="d50bbf782b94edb6" providerId="Windows Live" clId="Web-{41107E9D-B2F2-4A55-AD5E-977668D55BD7}" dt="2022-03-11T19:46:23.806" v="50"/>
          <ac:picMkLst>
            <pc:docMk/>
            <pc:sldMk cId="4032476198" sldId="256"/>
            <ac:picMk id="2" creationId="{1010F9A1-4DEA-4C06-91D6-224F2C96BF90}"/>
          </ac:picMkLst>
        </pc:picChg>
        <pc:picChg chg="add mod modCrop">
          <ac:chgData name="David Miró" userId="d50bbf782b94edb6" providerId="Windows Live" clId="Web-{41107E9D-B2F2-4A55-AD5E-977668D55BD7}" dt="2022-03-12T00:38:59.041" v="559" actId="1076"/>
          <ac:picMkLst>
            <pc:docMk/>
            <pc:sldMk cId="4032476198" sldId="256"/>
            <ac:picMk id="10" creationId="{5EFCE811-7E1B-4029-AFB6-6586CBEFDE87}"/>
          </ac:picMkLst>
        </pc:picChg>
      </pc:sldChg>
      <pc:sldChg chg="addSp delSp modSp">
        <pc:chgData name="David Miró" userId="d50bbf782b94edb6" providerId="Windows Live" clId="Web-{41107E9D-B2F2-4A55-AD5E-977668D55BD7}" dt="2022-03-11T19:51:23.298" v="106"/>
        <pc:sldMkLst>
          <pc:docMk/>
          <pc:sldMk cId="1070989494" sldId="262"/>
        </pc:sldMkLst>
        <pc:spChg chg="add del mod">
          <ac:chgData name="David Miró" userId="d50bbf782b94edb6" providerId="Windows Live" clId="Web-{41107E9D-B2F2-4A55-AD5E-977668D55BD7}" dt="2022-03-11T19:51:23.298" v="106"/>
          <ac:spMkLst>
            <pc:docMk/>
            <pc:sldMk cId="1070989494" sldId="262"/>
            <ac:spMk id="4" creationId="{45A67EF5-1DEA-4FB3-83CF-359BCF94D4C5}"/>
          </ac:spMkLst>
        </pc:spChg>
        <pc:grpChg chg="mod">
          <ac:chgData name="David Miró" userId="d50bbf782b94edb6" providerId="Windows Live" clId="Web-{41107E9D-B2F2-4A55-AD5E-977668D55BD7}" dt="2022-03-11T19:51:13.454" v="103" actId="14100"/>
          <ac:grpSpMkLst>
            <pc:docMk/>
            <pc:sldMk cId="1070989494" sldId="262"/>
            <ac:grpSpMk id="35" creationId="{00000000-0000-0000-0000-000000000000}"/>
          </ac:grpSpMkLst>
        </pc:grpChg>
        <pc:grpChg chg="mod">
          <ac:chgData name="David Miró" userId="d50bbf782b94edb6" providerId="Windows Live" clId="Web-{41107E9D-B2F2-4A55-AD5E-977668D55BD7}" dt="2022-03-11T19:50:47.266" v="100" actId="14100"/>
          <ac:grpSpMkLst>
            <pc:docMk/>
            <pc:sldMk cId="1070989494" sldId="262"/>
            <ac:grpSpMk id="36" creationId="{00000000-0000-0000-0000-000000000000}"/>
          </ac:grpSpMkLst>
        </pc:grpChg>
        <pc:grpChg chg="mod">
          <ac:chgData name="David Miró" userId="d50bbf782b94edb6" providerId="Windows Live" clId="Web-{41107E9D-B2F2-4A55-AD5E-977668D55BD7}" dt="2022-03-11T19:50:47.266" v="99" actId="14100"/>
          <ac:grpSpMkLst>
            <pc:docMk/>
            <pc:sldMk cId="1070989494" sldId="262"/>
            <ac:grpSpMk id="43" creationId="{00000000-0000-0000-0000-000000000000}"/>
          </ac:grpSpMkLst>
        </pc:grpChg>
        <pc:grpChg chg="mod">
          <ac:chgData name="David Miró" userId="d50bbf782b94edb6" providerId="Windows Live" clId="Web-{41107E9D-B2F2-4A55-AD5E-977668D55BD7}" dt="2022-03-11T19:50:47.266" v="98" actId="14100"/>
          <ac:grpSpMkLst>
            <pc:docMk/>
            <pc:sldMk cId="1070989494" sldId="262"/>
            <ac:grpSpMk id="50" creationId="{00000000-0000-0000-0000-000000000000}"/>
          </ac:grpSpMkLst>
        </pc:grpChg>
      </pc:sldChg>
      <pc:sldChg chg="addSp delSp modSp">
        <pc:chgData name="David Miró" userId="d50bbf782b94edb6" providerId="Windows Live" clId="Web-{41107E9D-B2F2-4A55-AD5E-977668D55BD7}" dt="2022-03-11T19:52:36.144" v="112" actId="14100"/>
        <pc:sldMkLst>
          <pc:docMk/>
          <pc:sldMk cId="1774004620" sldId="271"/>
        </pc:sldMkLst>
        <pc:spChg chg="add del mod">
          <ac:chgData name="David Miró" userId="d50bbf782b94edb6" providerId="Windows Live" clId="Web-{41107E9D-B2F2-4A55-AD5E-977668D55BD7}" dt="2022-03-11T19:52:17.269" v="109"/>
          <ac:spMkLst>
            <pc:docMk/>
            <pc:sldMk cId="1774004620" sldId="271"/>
            <ac:spMk id="3" creationId="{00000000-0000-0000-0000-000000000000}"/>
          </ac:spMkLst>
        </pc:spChg>
        <pc:spChg chg="add mod">
          <ac:chgData name="David Miró" userId="d50bbf782b94edb6" providerId="Windows Live" clId="Web-{41107E9D-B2F2-4A55-AD5E-977668D55BD7}" dt="2022-03-11T19:52:36.144" v="112" actId="14100"/>
          <ac:spMkLst>
            <pc:docMk/>
            <pc:sldMk cId="1774004620" sldId="271"/>
            <ac:spMk id="14" creationId="{110B0EA0-024D-463F-AF55-9D6FFAD6D779}"/>
          </ac:spMkLst>
        </pc:spChg>
      </pc:sldChg>
      <pc:sldChg chg="addSp modSp">
        <pc:chgData name="David Miró" userId="d50bbf782b94edb6" providerId="Windows Live" clId="Web-{41107E9D-B2F2-4A55-AD5E-977668D55BD7}" dt="2022-03-12T00:56:43.095" v="834" actId="20577"/>
        <pc:sldMkLst>
          <pc:docMk/>
          <pc:sldMk cId="2138549581" sldId="272"/>
        </pc:sldMkLst>
        <pc:spChg chg="mod">
          <ac:chgData name="David Miró" userId="d50bbf782b94edb6" providerId="Windows Live" clId="Web-{41107E9D-B2F2-4A55-AD5E-977668D55BD7}" dt="2022-03-12T00:56:43.095" v="834" actId="20577"/>
          <ac:spMkLst>
            <pc:docMk/>
            <pc:sldMk cId="2138549581" sldId="272"/>
            <ac:spMk id="2" creationId="{00000000-0000-0000-0000-000000000000}"/>
          </ac:spMkLst>
        </pc:spChg>
        <pc:spChg chg="add mod">
          <ac:chgData name="David Miró" userId="d50bbf782b94edb6" providerId="Windows Live" clId="Web-{41107E9D-B2F2-4A55-AD5E-977668D55BD7}" dt="2022-03-12T00:56:21.391" v="831"/>
          <ac:spMkLst>
            <pc:docMk/>
            <pc:sldMk cId="2138549581" sldId="272"/>
            <ac:spMk id="3" creationId="{549220C4-2B17-4812-B1A8-DDBF5BBA282F}"/>
          </ac:spMkLst>
        </pc:spChg>
        <pc:spChg chg="mod">
          <ac:chgData name="David Miró" userId="d50bbf782b94edb6" providerId="Windows Live" clId="Web-{41107E9D-B2F2-4A55-AD5E-977668D55BD7}" dt="2022-03-12T00:23:07.726" v="408" actId="1076"/>
          <ac:spMkLst>
            <pc:docMk/>
            <pc:sldMk cId="2138549581" sldId="272"/>
            <ac:spMk id="36" creationId="{A592E32B-1E76-40DF-B4E7-20EDC3055BD2}"/>
          </ac:spMkLst>
        </pc:spChg>
        <pc:spChg chg="mod">
          <ac:chgData name="David Miró" userId="d50bbf782b94edb6" providerId="Windows Live" clId="Web-{41107E9D-B2F2-4A55-AD5E-977668D55BD7}" dt="2022-03-12T00:23:10.758" v="409" actId="1076"/>
          <ac:spMkLst>
            <pc:docMk/>
            <pc:sldMk cId="2138549581" sldId="272"/>
            <ac:spMk id="37" creationId="{2A8D78DB-BABA-4174-8AAA-5C1E5DFD138A}"/>
          </ac:spMkLst>
        </pc:spChg>
        <pc:spChg chg="mod">
          <ac:chgData name="David Miró" userId="d50bbf782b94edb6" providerId="Windows Live" clId="Web-{41107E9D-B2F2-4A55-AD5E-977668D55BD7}" dt="2022-03-12T00:20:31.143" v="297" actId="20577"/>
          <ac:spMkLst>
            <pc:docMk/>
            <pc:sldMk cId="2138549581" sldId="272"/>
            <ac:spMk id="39" creationId="{08DCB7A6-C704-46A1-AC69-DF74D84AD4AC}"/>
          </ac:spMkLst>
        </pc:spChg>
        <pc:spChg chg="mod">
          <ac:chgData name="David Miró" userId="d50bbf782b94edb6" providerId="Windows Live" clId="Web-{41107E9D-B2F2-4A55-AD5E-977668D55BD7}" dt="2022-03-12T00:20:23.252" v="289" actId="20577"/>
          <ac:spMkLst>
            <pc:docMk/>
            <pc:sldMk cId="2138549581" sldId="272"/>
            <ac:spMk id="40" creationId="{866168F5-4B31-4410-A8BC-A87F10167930}"/>
          </ac:spMkLst>
        </pc:spChg>
        <pc:spChg chg="mod">
          <ac:chgData name="David Miró" userId="d50bbf782b94edb6" providerId="Windows Live" clId="Web-{41107E9D-B2F2-4A55-AD5E-977668D55BD7}" dt="2022-03-12T00:19:03.781" v="257" actId="1076"/>
          <ac:spMkLst>
            <pc:docMk/>
            <pc:sldMk cId="2138549581" sldId="272"/>
            <ac:spMk id="42" creationId="{286FBDA9-B3D6-4353-AA33-A4F08E603FFB}"/>
          </ac:spMkLst>
        </pc:spChg>
        <pc:spChg chg="mod">
          <ac:chgData name="David Miró" userId="d50bbf782b94edb6" providerId="Windows Live" clId="Web-{41107E9D-B2F2-4A55-AD5E-977668D55BD7}" dt="2022-03-12T00:18:57.249" v="255" actId="20577"/>
          <ac:spMkLst>
            <pc:docMk/>
            <pc:sldMk cId="2138549581" sldId="272"/>
            <ac:spMk id="43" creationId="{58722184-7318-4A1B-AF94-1A454E7E5A5A}"/>
          </ac:spMkLst>
        </pc:spChg>
        <pc:spChg chg="mod">
          <ac:chgData name="David Miró" userId="d50bbf782b94edb6" providerId="Windows Live" clId="Web-{41107E9D-B2F2-4A55-AD5E-977668D55BD7}" dt="2022-03-12T00:18:09.983" v="243" actId="1076"/>
          <ac:spMkLst>
            <pc:docMk/>
            <pc:sldMk cId="2138549581" sldId="272"/>
            <ac:spMk id="45" creationId="{69F7FC74-7FDF-4F36-8373-FD39F4E3B947}"/>
          </ac:spMkLst>
        </pc:spChg>
        <pc:spChg chg="mod">
          <ac:chgData name="David Miró" userId="d50bbf782b94edb6" providerId="Windows Live" clId="Web-{41107E9D-B2F2-4A55-AD5E-977668D55BD7}" dt="2022-03-12T00:18:23.280" v="244"/>
          <ac:spMkLst>
            <pc:docMk/>
            <pc:sldMk cId="2138549581" sldId="272"/>
            <ac:spMk id="46" creationId="{65B5CEB0-0DEA-4465-A191-C581760F2AD4}"/>
          </ac:spMkLst>
        </pc:spChg>
        <pc:spChg chg="mod">
          <ac:chgData name="David Miró" userId="d50bbf782b94edb6" providerId="Windows Live" clId="Web-{41107E9D-B2F2-4A55-AD5E-977668D55BD7}" dt="2022-03-12T00:18:35.421" v="247"/>
          <ac:spMkLst>
            <pc:docMk/>
            <pc:sldMk cId="2138549581" sldId="272"/>
            <ac:spMk id="48" creationId="{65A740F1-C3C5-40FE-BC16-A98432B355AF}"/>
          </ac:spMkLst>
        </pc:spChg>
        <pc:spChg chg="mod">
          <ac:chgData name="David Miró" userId="d50bbf782b94edb6" providerId="Windows Live" clId="Web-{41107E9D-B2F2-4A55-AD5E-977668D55BD7}" dt="2022-03-12T00:18:28.811" v="245"/>
          <ac:spMkLst>
            <pc:docMk/>
            <pc:sldMk cId="2138549581" sldId="272"/>
            <ac:spMk id="49" creationId="{479C6A71-43C0-436B-B6C8-B39E470B6EC2}"/>
          </ac:spMkLst>
        </pc:spChg>
        <pc:spChg chg="mod">
          <ac:chgData name="David Miró" userId="d50bbf782b94edb6" providerId="Windows Live" clId="Web-{41107E9D-B2F2-4A55-AD5E-977668D55BD7}" dt="2022-03-12T00:12:17.594" v="120" actId="20577"/>
          <ac:spMkLst>
            <pc:docMk/>
            <pc:sldMk cId="2138549581" sldId="272"/>
            <ac:spMk id="54" creationId="{2D6966D0-28AB-40E6-8D4E-40B4061C4EBC}"/>
          </ac:spMkLst>
        </pc:spChg>
        <pc:spChg chg="mod">
          <ac:chgData name="David Miró" userId="d50bbf782b94edb6" providerId="Windows Live" clId="Web-{41107E9D-B2F2-4A55-AD5E-977668D55BD7}" dt="2022-03-12T00:14:44.181" v="165" actId="20577"/>
          <ac:spMkLst>
            <pc:docMk/>
            <pc:sldMk cId="2138549581" sldId="272"/>
            <ac:spMk id="55" creationId="{2670A25B-269B-41F0-BFAB-3BBD9D9EA692}"/>
          </ac:spMkLst>
        </pc:spChg>
        <pc:spChg chg="mod">
          <ac:chgData name="David Miró" userId="d50bbf782b94edb6" providerId="Windows Live" clId="Web-{41107E9D-B2F2-4A55-AD5E-977668D55BD7}" dt="2022-03-12T00:16:21.230" v="182" actId="20577"/>
          <ac:spMkLst>
            <pc:docMk/>
            <pc:sldMk cId="2138549581" sldId="272"/>
            <ac:spMk id="56" creationId="{EE47916D-2D43-45EC-9CBB-B6070368FBC1}"/>
          </ac:spMkLst>
        </pc:spChg>
        <pc:spChg chg="mod">
          <ac:chgData name="David Miró" userId="d50bbf782b94edb6" providerId="Windows Live" clId="Web-{41107E9D-B2F2-4A55-AD5E-977668D55BD7}" dt="2022-03-12T00:20:02.236" v="260" actId="20577"/>
          <ac:spMkLst>
            <pc:docMk/>
            <pc:sldMk cId="2138549581" sldId="272"/>
            <ac:spMk id="57" creationId="{79BD9B34-E3C5-47E0-A6B4-E507449B218B}"/>
          </ac:spMkLst>
        </pc:spChg>
        <pc:spChg chg="mod">
          <ac:chgData name="David Miró" userId="d50bbf782b94edb6" providerId="Windows Live" clId="Web-{41107E9D-B2F2-4A55-AD5E-977668D55BD7}" dt="2022-03-12T00:21:20.848" v="299" actId="20577"/>
          <ac:spMkLst>
            <pc:docMk/>
            <pc:sldMk cId="2138549581" sldId="272"/>
            <ac:spMk id="65" creationId="{C08291A5-53E3-4EAA-8073-1BBABA2086B4}"/>
          </ac:spMkLst>
        </pc:spChg>
        <pc:grpChg chg="mod">
          <ac:chgData name="David Miró" userId="d50bbf782b94edb6" providerId="Windows Live" clId="Web-{41107E9D-B2F2-4A55-AD5E-977668D55BD7}" dt="2022-03-12T00:23:17.398" v="411" actId="1076"/>
          <ac:grpSpMkLst>
            <pc:docMk/>
            <pc:sldMk cId="2138549581" sldId="272"/>
            <ac:grpSpMk id="35" creationId="{8ADC42D5-E638-4B79-8295-6214D2C6429C}"/>
          </ac:grpSpMkLst>
        </pc:grpChg>
        <pc:grpChg chg="mod">
          <ac:chgData name="David Miró" userId="d50bbf782b94edb6" providerId="Windows Live" clId="Web-{41107E9D-B2F2-4A55-AD5E-977668D55BD7}" dt="2022-03-12T00:19:00.718" v="256" actId="1076"/>
          <ac:grpSpMkLst>
            <pc:docMk/>
            <pc:sldMk cId="2138549581" sldId="272"/>
            <ac:grpSpMk id="41" creationId="{7C0F11CE-6F83-428D-B6F4-1C548A6F5DB9}"/>
          </ac:grpSpMkLst>
        </pc:grpChg>
        <pc:grpChg chg="mod">
          <ac:chgData name="David Miró" userId="d50bbf782b94edb6" providerId="Windows Live" clId="Web-{41107E9D-B2F2-4A55-AD5E-977668D55BD7}" dt="2022-03-12T00:18:06.811" v="242" actId="1076"/>
          <ac:grpSpMkLst>
            <pc:docMk/>
            <pc:sldMk cId="2138549581" sldId="272"/>
            <ac:grpSpMk id="44" creationId="{14AA5DEA-2276-4BB5-9D03-B2DC6BCFBDBB}"/>
          </ac:grpSpMkLst>
        </pc:grpChg>
      </pc:sldChg>
      <pc:sldChg chg="modSp">
        <pc:chgData name="David Miró" userId="d50bbf782b94edb6" providerId="Windows Live" clId="Web-{41107E9D-B2F2-4A55-AD5E-977668D55BD7}" dt="2022-03-12T00:38:07.618" v="558" actId="20577"/>
        <pc:sldMkLst>
          <pc:docMk/>
          <pc:sldMk cId="77006807" sldId="273"/>
        </pc:sldMkLst>
        <pc:spChg chg="mod">
          <ac:chgData name="David Miró" userId="d50bbf782b94edb6" providerId="Windows Live" clId="Web-{41107E9D-B2F2-4A55-AD5E-977668D55BD7}" dt="2022-03-12T00:36:25.162" v="518" actId="20577"/>
          <ac:spMkLst>
            <pc:docMk/>
            <pc:sldMk cId="77006807" sldId="273"/>
            <ac:spMk id="2" creationId="{00000000-0000-0000-0000-000000000000}"/>
          </ac:spMkLst>
        </pc:spChg>
        <pc:spChg chg="mod">
          <ac:chgData name="David Miró" userId="d50bbf782b94edb6" providerId="Windows Live" clId="Web-{41107E9D-B2F2-4A55-AD5E-977668D55BD7}" dt="2022-03-12T00:36:40.819" v="519" actId="20577"/>
          <ac:spMkLst>
            <pc:docMk/>
            <pc:sldMk cId="77006807" sldId="273"/>
            <ac:spMk id="11" creationId="{4FC0EB15-2A8D-4665-BFB9-16CE35582EA8}"/>
          </ac:spMkLst>
        </pc:spChg>
        <pc:spChg chg="mod">
          <ac:chgData name="David Miró" userId="d50bbf782b94edb6" providerId="Windows Live" clId="Web-{41107E9D-B2F2-4A55-AD5E-977668D55BD7}" dt="2022-03-12T00:37:04.413" v="524" actId="20577"/>
          <ac:spMkLst>
            <pc:docMk/>
            <pc:sldMk cId="77006807" sldId="273"/>
            <ac:spMk id="12" creationId="{64325437-2E63-4AB9-93E9-BFAFB2F7C639}"/>
          </ac:spMkLst>
        </pc:spChg>
        <pc:spChg chg="mod">
          <ac:chgData name="David Miró" userId="d50bbf782b94edb6" providerId="Windows Live" clId="Web-{41107E9D-B2F2-4A55-AD5E-977668D55BD7}" dt="2022-03-12T00:37:23.226" v="530" actId="20577"/>
          <ac:spMkLst>
            <pc:docMk/>
            <pc:sldMk cId="77006807" sldId="273"/>
            <ac:spMk id="15" creationId="{54EB9872-74D1-453F-94FD-FB36E19CD834}"/>
          </ac:spMkLst>
        </pc:spChg>
        <pc:spChg chg="mod">
          <ac:chgData name="David Miró" userId="d50bbf782b94edb6" providerId="Windows Live" clId="Web-{41107E9D-B2F2-4A55-AD5E-977668D55BD7}" dt="2022-03-12T00:38:04.258" v="557" actId="20577"/>
          <ac:spMkLst>
            <pc:docMk/>
            <pc:sldMk cId="77006807" sldId="273"/>
            <ac:spMk id="18" creationId="{A92F0283-6422-43BC-A075-1FA93B848C1F}"/>
          </ac:spMkLst>
        </pc:spChg>
        <pc:spChg chg="mod">
          <ac:chgData name="David Miró" userId="d50bbf782b94edb6" providerId="Windows Live" clId="Web-{41107E9D-B2F2-4A55-AD5E-977668D55BD7}" dt="2022-03-12T00:37:07.023" v="525" actId="20577"/>
          <ac:spMkLst>
            <pc:docMk/>
            <pc:sldMk cId="77006807" sldId="273"/>
            <ac:spMk id="21" creationId="{A20DE567-20B3-46B3-AAED-A012B8E3EF92}"/>
          </ac:spMkLst>
        </pc:spChg>
        <pc:spChg chg="mod">
          <ac:chgData name="David Miró" userId="d50bbf782b94edb6" providerId="Windows Live" clId="Web-{41107E9D-B2F2-4A55-AD5E-977668D55BD7}" dt="2022-03-12T00:37:51.789" v="540" actId="20577"/>
          <ac:spMkLst>
            <pc:docMk/>
            <pc:sldMk cId="77006807" sldId="273"/>
            <ac:spMk id="24" creationId="{1A032324-EDEB-440D-B34F-DCDC5FD210D3}"/>
          </ac:spMkLst>
        </pc:spChg>
        <pc:spChg chg="mod">
          <ac:chgData name="David Miró" userId="d50bbf782b94edb6" providerId="Windows Live" clId="Web-{41107E9D-B2F2-4A55-AD5E-977668D55BD7}" dt="2022-03-12T00:37:26.429" v="531" actId="20577"/>
          <ac:spMkLst>
            <pc:docMk/>
            <pc:sldMk cId="77006807" sldId="273"/>
            <ac:spMk id="25" creationId="{0280EEF8-F244-4BD9-A48D-9FE059612AC8}"/>
          </ac:spMkLst>
        </pc:spChg>
        <pc:spChg chg="mod">
          <ac:chgData name="David Miró" userId="d50bbf782b94edb6" providerId="Windows Live" clId="Web-{41107E9D-B2F2-4A55-AD5E-977668D55BD7}" dt="2022-03-12T00:38:07.618" v="558" actId="20577"/>
          <ac:spMkLst>
            <pc:docMk/>
            <pc:sldMk cId="77006807" sldId="273"/>
            <ac:spMk id="26" creationId="{F119AA99-A724-460A-8DD1-3D375EBB4040}"/>
          </ac:spMkLst>
        </pc:spChg>
        <pc:spChg chg="mod">
          <ac:chgData name="David Miró" userId="d50bbf782b94edb6" providerId="Windows Live" clId="Web-{41107E9D-B2F2-4A55-AD5E-977668D55BD7}" dt="2022-03-12T00:37:00.741" v="523" actId="20577"/>
          <ac:spMkLst>
            <pc:docMk/>
            <pc:sldMk cId="77006807" sldId="273"/>
            <ac:spMk id="27" creationId="{B99642CC-01A3-4273-8B80-D63F9D5A915B}"/>
          </ac:spMkLst>
        </pc:spChg>
        <pc:spChg chg="mod">
          <ac:chgData name="David Miró" userId="d50bbf782b94edb6" providerId="Windows Live" clId="Web-{41107E9D-B2F2-4A55-AD5E-977668D55BD7}" dt="2022-03-12T00:37:33.195" v="534" actId="20577"/>
          <ac:spMkLst>
            <pc:docMk/>
            <pc:sldMk cId="77006807" sldId="273"/>
            <ac:spMk id="28" creationId="{EC197054-E0A3-433A-BCC2-5813B5447164}"/>
          </ac:spMkLst>
        </pc:spChg>
      </pc:sldChg>
      <pc:sldChg chg="addSp delSp modSp">
        <pc:chgData name="David Miró" userId="d50bbf782b94edb6" providerId="Windows Live" clId="Web-{41107E9D-B2F2-4A55-AD5E-977668D55BD7}" dt="2022-03-12T00:46:10.636" v="633"/>
        <pc:sldMkLst>
          <pc:docMk/>
          <pc:sldMk cId="2486239535" sldId="277"/>
        </pc:sldMkLst>
        <pc:spChg chg="mod">
          <ac:chgData name="David Miró" userId="d50bbf782b94edb6" providerId="Windows Live" clId="Web-{41107E9D-B2F2-4A55-AD5E-977668D55BD7}" dt="2022-03-12T00:35:51.161" v="515" actId="20577"/>
          <ac:spMkLst>
            <pc:docMk/>
            <pc:sldMk cId="2486239535" sldId="277"/>
            <ac:spMk id="2" creationId="{00000000-0000-0000-0000-000000000000}"/>
          </ac:spMkLst>
        </pc:spChg>
        <pc:spChg chg="add del">
          <ac:chgData name="David Miró" userId="d50bbf782b94edb6" providerId="Windows Live" clId="Web-{41107E9D-B2F2-4A55-AD5E-977668D55BD7}" dt="2022-03-12T00:46:10.636" v="633"/>
          <ac:spMkLst>
            <pc:docMk/>
            <pc:sldMk cId="2486239535" sldId="277"/>
            <ac:spMk id="14" creationId="{769A2C6C-03D0-4CDD-8295-FA07F19BE088}"/>
          </ac:spMkLst>
        </pc:spChg>
      </pc:sldChg>
      <pc:sldChg chg="del">
        <pc:chgData name="David Miró" userId="d50bbf782b94edb6" providerId="Windows Live" clId="Web-{41107E9D-B2F2-4A55-AD5E-977668D55BD7}" dt="2022-03-12T00:30:50.646" v="490"/>
        <pc:sldMkLst>
          <pc:docMk/>
          <pc:sldMk cId="2004316064" sldId="289"/>
        </pc:sldMkLst>
      </pc:sldChg>
      <pc:sldChg chg="addSp delSp modSp">
        <pc:chgData name="David Miró" userId="d50bbf782b94edb6" providerId="Windows Live" clId="Web-{41107E9D-B2F2-4A55-AD5E-977668D55BD7}" dt="2022-03-12T00:50:11.954" v="751" actId="20577"/>
        <pc:sldMkLst>
          <pc:docMk/>
          <pc:sldMk cId="2587289202" sldId="321"/>
        </pc:sldMkLst>
        <pc:spChg chg="del">
          <ac:chgData name="David Miró" userId="d50bbf782b94edb6" providerId="Windows Live" clId="Web-{41107E9D-B2F2-4A55-AD5E-977668D55BD7}" dt="2022-03-12T00:46:39.090" v="640"/>
          <ac:spMkLst>
            <pc:docMk/>
            <pc:sldMk cId="2587289202" sldId="321"/>
            <ac:spMk id="2" creationId="{F48FD719-4641-4888-944A-B36282544F6D}"/>
          </ac:spMkLst>
        </pc:spChg>
        <pc:spChg chg="del">
          <ac:chgData name="David Miró" userId="d50bbf782b94edb6" providerId="Windows Live" clId="Web-{41107E9D-B2F2-4A55-AD5E-977668D55BD7}" dt="2022-03-12T00:46:28.965" v="637"/>
          <ac:spMkLst>
            <pc:docMk/>
            <pc:sldMk cId="2587289202" sldId="321"/>
            <ac:spMk id="3" creationId="{00000000-0000-0000-0000-000000000000}"/>
          </ac:spMkLst>
        </pc:spChg>
        <pc:spChg chg="add del">
          <ac:chgData name="David Miró" userId="d50bbf782b94edb6" providerId="Windows Live" clId="Web-{41107E9D-B2F2-4A55-AD5E-977668D55BD7}" dt="2022-03-12T00:46:36.215" v="639"/>
          <ac:spMkLst>
            <pc:docMk/>
            <pc:sldMk cId="2587289202" sldId="321"/>
            <ac:spMk id="4" creationId="{75F388E5-E2E4-42BF-B931-33ADF3C75332}"/>
          </ac:spMkLst>
        </pc:spChg>
        <pc:spChg chg="mod">
          <ac:chgData name="David Miró" userId="d50bbf782b94edb6" providerId="Windows Live" clId="Web-{41107E9D-B2F2-4A55-AD5E-977668D55BD7}" dt="2022-03-12T00:46:24.262" v="635" actId="20577"/>
          <ac:spMkLst>
            <pc:docMk/>
            <pc:sldMk cId="2587289202" sldId="321"/>
            <ac:spMk id="6" creationId="{00000000-0000-0000-0000-000000000000}"/>
          </ac:spMkLst>
        </pc:spChg>
        <pc:spChg chg="add del mod">
          <ac:chgData name="David Miró" userId="d50bbf782b94edb6" providerId="Windows Live" clId="Web-{41107E9D-B2F2-4A55-AD5E-977668D55BD7}" dt="2022-03-12T00:46:46.543" v="643"/>
          <ac:spMkLst>
            <pc:docMk/>
            <pc:sldMk cId="2587289202" sldId="321"/>
            <ac:spMk id="7" creationId="{3B142559-EDD0-4BDA-8098-66ADF4A2C908}"/>
          </ac:spMkLst>
        </pc:spChg>
        <pc:spChg chg="add del mod">
          <ac:chgData name="David Miró" userId="d50bbf782b94edb6" providerId="Windows Live" clId="Web-{41107E9D-B2F2-4A55-AD5E-977668D55BD7}" dt="2022-03-12T00:46:48.012" v="644"/>
          <ac:spMkLst>
            <pc:docMk/>
            <pc:sldMk cId="2587289202" sldId="321"/>
            <ac:spMk id="10" creationId="{E1AEDCC1-F58E-4886-AF51-5FA42B5A6C49}"/>
          </ac:spMkLst>
        </pc:spChg>
        <pc:spChg chg="add mod">
          <ac:chgData name="David Miró" userId="d50bbf782b94edb6" providerId="Windows Live" clId="Web-{41107E9D-B2F2-4A55-AD5E-977668D55BD7}" dt="2022-03-12T00:50:11.954" v="751" actId="20577"/>
          <ac:spMkLst>
            <pc:docMk/>
            <pc:sldMk cId="2587289202" sldId="321"/>
            <ac:spMk id="12" creationId="{326BC041-8EF2-48B4-BC8F-43C36BA0E68B}"/>
          </ac:spMkLst>
        </pc:spChg>
        <pc:spChg chg="del">
          <ac:chgData name="David Miró" userId="d50bbf782b94edb6" providerId="Windows Live" clId="Web-{41107E9D-B2F2-4A55-AD5E-977668D55BD7}" dt="2022-03-12T00:46:27.543" v="636"/>
          <ac:spMkLst>
            <pc:docMk/>
            <pc:sldMk cId="2587289202" sldId="321"/>
            <ac:spMk id="17" creationId="{2CD31EBB-7B16-487A-8AD5-4F7FB8002057}"/>
          </ac:spMkLst>
        </pc:spChg>
        <pc:picChg chg="add mod">
          <ac:chgData name="David Miró" userId="d50bbf782b94edb6" providerId="Windows Live" clId="Web-{41107E9D-B2F2-4A55-AD5E-977668D55BD7}" dt="2022-03-12T00:48:31.811" v="651" actId="1076"/>
          <ac:picMkLst>
            <pc:docMk/>
            <pc:sldMk cId="2587289202" sldId="321"/>
            <ac:picMk id="11" creationId="{199E1867-ED0E-47ED-AB71-8C3936297356}"/>
          </ac:picMkLst>
        </pc:picChg>
        <pc:picChg chg="del">
          <ac:chgData name="David Miró" userId="d50bbf782b94edb6" providerId="Windows Live" clId="Web-{41107E9D-B2F2-4A55-AD5E-977668D55BD7}" dt="2022-03-12T00:46:43.434" v="642"/>
          <ac:picMkLst>
            <pc:docMk/>
            <pc:sldMk cId="2587289202" sldId="321"/>
            <ac:picMk id="16" creationId="{4AC4211E-B0C3-4B72-8078-1563B8F5CEE7}"/>
          </ac:picMkLst>
        </pc:picChg>
        <pc:picChg chg="del">
          <ac:chgData name="David Miró" userId="d50bbf782b94edb6" providerId="Windows Live" clId="Web-{41107E9D-B2F2-4A55-AD5E-977668D55BD7}" dt="2022-03-12T00:46:41.793" v="641"/>
          <ac:picMkLst>
            <pc:docMk/>
            <pc:sldMk cId="2587289202" sldId="321"/>
            <ac:picMk id="25" creationId="{3628CF8E-A536-4107-9E8A-5E76EDCCC062}"/>
          </ac:picMkLst>
        </pc:picChg>
      </pc:sldChg>
      <pc:sldChg chg="modSp">
        <pc:chgData name="David Miró" userId="d50bbf782b94edb6" providerId="Windows Live" clId="Web-{41107E9D-B2F2-4A55-AD5E-977668D55BD7}" dt="2022-03-12T00:55:00.811" v="817" actId="1076"/>
        <pc:sldMkLst>
          <pc:docMk/>
          <pc:sldMk cId="953662209" sldId="388"/>
        </pc:sldMkLst>
        <pc:spChg chg="mod">
          <ac:chgData name="David Miró" userId="d50bbf782b94edb6" providerId="Windows Live" clId="Web-{41107E9D-B2F2-4A55-AD5E-977668D55BD7}" dt="2022-03-12T00:23:51.931" v="414" actId="20577"/>
          <ac:spMkLst>
            <pc:docMk/>
            <pc:sldMk cId="953662209" sldId="388"/>
            <ac:spMk id="2" creationId="{00000000-0000-0000-0000-000000000000}"/>
          </ac:spMkLst>
        </pc:spChg>
        <pc:spChg chg="mod">
          <ac:chgData name="David Miró" userId="d50bbf782b94edb6" providerId="Windows Live" clId="Web-{41107E9D-B2F2-4A55-AD5E-977668D55BD7}" dt="2022-03-12T00:29:50.832" v="480" actId="14100"/>
          <ac:spMkLst>
            <pc:docMk/>
            <pc:sldMk cId="953662209" sldId="388"/>
            <ac:spMk id="3" creationId="{600DE9B4-FEAD-497A-9230-C9CB19CEC976}"/>
          </ac:spMkLst>
        </pc:spChg>
        <pc:spChg chg="mod">
          <ac:chgData name="David Miró" userId="d50bbf782b94edb6" providerId="Windows Live" clId="Web-{41107E9D-B2F2-4A55-AD5E-977668D55BD7}" dt="2022-03-12T00:25:03.010" v="424" actId="1076"/>
          <ac:spMkLst>
            <pc:docMk/>
            <pc:sldMk cId="953662209" sldId="388"/>
            <ac:spMk id="4" creationId="{4E5C5000-0E89-454C-9180-F05CACDC7822}"/>
          </ac:spMkLst>
        </pc:spChg>
        <pc:spChg chg="mod">
          <ac:chgData name="David Miró" userId="d50bbf782b94edb6" providerId="Windows Live" clId="Web-{41107E9D-B2F2-4A55-AD5E-977668D55BD7}" dt="2022-03-12T00:29:41.707" v="479" actId="14100"/>
          <ac:spMkLst>
            <pc:docMk/>
            <pc:sldMk cId="953662209" sldId="388"/>
            <ac:spMk id="5" creationId="{6EF87DEB-54E7-480E-8E93-77B348B5032A}"/>
          </ac:spMkLst>
        </pc:spChg>
        <pc:spChg chg="mod">
          <ac:chgData name="David Miró" userId="d50bbf782b94edb6" providerId="Windows Live" clId="Web-{41107E9D-B2F2-4A55-AD5E-977668D55BD7}" dt="2022-03-12T00:30:11.129" v="483" actId="1076"/>
          <ac:spMkLst>
            <pc:docMk/>
            <pc:sldMk cId="953662209" sldId="388"/>
            <ac:spMk id="6" creationId="{E054642D-D7C8-44D7-ABD0-FB53FE02F8A2}"/>
          </ac:spMkLst>
        </pc:spChg>
        <pc:spChg chg="mod">
          <ac:chgData name="David Miró" userId="d50bbf782b94edb6" providerId="Windows Live" clId="Web-{41107E9D-B2F2-4A55-AD5E-977668D55BD7}" dt="2022-03-12T00:29:36.378" v="478" actId="14100"/>
          <ac:spMkLst>
            <pc:docMk/>
            <pc:sldMk cId="953662209" sldId="388"/>
            <ac:spMk id="7" creationId="{34C7A149-D557-47C6-B8A2-39F7D444ADDF}"/>
          </ac:spMkLst>
        </pc:spChg>
        <pc:spChg chg="mod">
          <ac:chgData name="David Miró" userId="d50bbf782b94edb6" providerId="Windows Live" clId="Web-{41107E9D-B2F2-4A55-AD5E-977668D55BD7}" dt="2022-03-12T00:26:17.921" v="442" actId="20577"/>
          <ac:spMkLst>
            <pc:docMk/>
            <pc:sldMk cId="953662209" sldId="388"/>
            <ac:spMk id="9" creationId="{786B4106-A5B7-4F90-B0F9-13F54A0D0B66}"/>
          </ac:spMkLst>
        </pc:spChg>
        <pc:spChg chg="mod">
          <ac:chgData name="David Miró" userId="d50bbf782b94edb6" providerId="Windows Live" clId="Web-{41107E9D-B2F2-4A55-AD5E-977668D55BD7}" dt="2022-03-12T00:25:58.324" v="431" actId="20577"/>
          <ac:spMkLst>
            <pc:docMk/>
            <pc:sldMk cId="953662209" sldId="388"/>
            <ac:spMk id="10" creationId="{BC5F6111-52D9-4D8C-B912-46217B1B497C}"/>
          </ac:spMkLst>
        </pc:spChg>
        <pc:spChg chg="mod">
          <ac:chgData name="David Miró" userId="d50bbf782b94edb6" providerId="Windows Live" clId="Web-{41107E9D-B2F2-4A55-AD5E-977668D55BD7}" dt="2022-03-12T00:27:53.767" v="454" actId="20577"/>
          <ac:spMkLst>
            <pc:docMk/>
            <pc:sldMk cId="953662209" sldId="388"/>
            <ac:spMk id="12" creationId="{C295F9CA-0A0F-44DB-924A-3F9633E0F0ED}"/>
          </ac:spMkLst>
        </pc:spChg>
        <pc:spChg chg="mod">
          <ac:chgData name="David Miró" userId="d50bbf782b94edb6" providerId="Windows Live" clId="Web-{41107E9D-B2F2-4A55-AD5E-977668D55BD7}" dt="2022-03-12T00:30:35.770" v="489" actId="20577"/>
          <ac:spMkLst>
            <pc:docMk/>
            <pc:sldMk cId="953662209" sldId="388"/>
            <ac:spMk id="13" creationId="{A42A04FE-3B3A-4EF3-BCE0-F1F77F2C9398}"/>
          </ac:spMkLst>
        </pc:spChg>
        <pc:spChg chg="mod">
          <ac:chgData name="David Miró" userId="d50bbf782b94edb6" providerId="Windows Live" clId="Web-{41107E9D-B2F2-4A55-AD5E-977668D55BD7}" dt="2022-03-12T00:27:13.703" v="447" actId="20577"/>
          <ac:spMkLst>
            <pc:docMk/>
            <pc:sldMk cId="953662209" sldId="388"/>
            <ac:spMk id="15" creationId="{61DE783A-94C7-4838-AA87-00752085D069}"/>
          </ac:spMkLst>
        </pc:spChg>
        <pc:spChg chg="mod">
          <ac:chgData name="David Miró" userId="d50bbf782b94edb6" providerId="Windows Live" clId="Web-{41107E9D-B2F2-4A55-AD5E-977668D55BD7}" dt="2022-03-12T00:27:27.094" v="449" actId="20577"/>
          <ac:spMkLst>
            <pc:docMk/>
            <pc:sldMk cId="953662209" sldId="388"/>
            <ac:spMk id="16" creationId="{3F29C9F4-BD46-40A5-8B87-695B09AF2A72}"/>
          </ac:spMkLst>
        </pc:spChg>
        <pc:spChg chg="mod">
          <ac:chgData name="David Miró" userId="d50bbf782b94edb6" providerId="Windows Live" clId="Web-{41107E9D-B2F2-4A55-AD5E-977668D55BD7}" dt="2022-03-12T00:27:50.532" v="453" actId="20577"/>
          <ac:spMkLst>
            <pc:docMk/>
            <pc:sldMk cId="953662209" sldId="388"/>
            <ac:spMk id="18" creationId="{E0CDA895-53A2-4249-B3BE-55E5593AED9A}"/>
          </ac:spMkLst>
        </pc:spChg>
        <pc:spChg chg="mod">
          <ac:chgData name="David Miró" userId="d50bbf782b94edb6" providerId="Windows Live" clId="Web-{41107E9D-B2F2-4A55-AD5E-977668D55BD7}" dt="2022-03-12T00:28:51.440" v="471" actId="20577"/>
          <ac:spMkLst>
            <pc:docMk/>
            <pc:sldMk cId="953662209" sldId="388"/>
            <ac:spMk id="19" creationId="{B0B126EB-C1E9-4B36-9D73-76047D48F19D}"/>
          </ac:spMkLst>
        </pc:spChg>
        <pc:spChg chg="mod">
          <ac:chgData name="David Miró" userId="d50bbf782b94edb6" providerId="Windows Live" clId="Web-{41107E9D-B2F2-4A55-AD5E-977668D55BD7}" dt="2022-03-12T00:25:09.714" v="426" actId="1076"/>
          <ac:spMkLst>
            <pc:docMk/>
            <pc:sldMk cId="953662209" sldId="388"/>
            <ac:spMk id="20" creationId="{2EEFC025-0B0E-4985-81AD-0944E2E211A2}"/>
          </ac:spMkLst>
        </pc:spChg>
        <pc:spChg chg="mod">
          <ac:chgData name="David Miró" userId="d50bbf782b94edb6" providerId="Windows Live" clId="Web-{41107E9D-B2F2-4A55-AD5E-977668D55BD7}" dt="2022-03-12T00:29:57.551" v="481" actId="1076"/>
          <ac:spMkLst>
            <pc:docMk/>
            <pc:sldMk cId="953662209" sldId="388"/>
            <ac:spMk id="21" creationId="{6E219E90-806F-426E-A3EF-230BE6646A80}"/>
          </ac:spMkLst>
        </pc:spChg>
        <pc:spChg chg="mod">
          <ac:chgData name="David Miró" userId="d50bbf782b94edb6" providerId="Windows Live" clId="Web-{41107E9D-B2F2-4A55-AD5E-977668D55BD7}" dt="2022-03-12T00:30:03.613" v="482" actId="1076"/>
          <ac:spMkLst>
            <pc:docMk/>
            <pc:sldMk cId="953662209" sldId="388"/>
            <ac:spMk id="22" creationId="{ED029F9F-57A3-4D9B-98DD-665D0E3A8C02}"/>
          </ac:spMkLst>
        </pc:spChg>
        <pc:spChg chg="mod">
          <ac:chgData name="David Miró" userId="d50bbf782b94edb6" providerId="Windows Live" clId="Web-{41107E9D-B2F2-4A55-AD5E-977668D55BD7}" dt="2022-03-12T00:26:38.140" v="443" actId="1076"/>
          <ac:spMkLst>
            <pc:docMk/>
            <pc:sldMk cId="953662209" sldId="388"/>
            <ac:spMk id="25" creationId="{F692AE3D-8B5B-4F1A-9E23-FAD154127C1C}"/>
          </ac:spMkLst>
        </pc:spChg>
        <pc:spChg chg="mod">
          <ac:chgData name="David Miró" userId="d50bbf782b94edb6" providerId="Windows Live" clId="Web-{41107E9D-B2F2-4A55-AD5E-977668D55BD7}" dt="2022-03-12T00:55:00.811" v="817" actId="1076"/>
          <ac:spMkLst>
            <pc:docMk/>
            <pc:sldMk cId="953662209" sldId="388"/>
            <ac:spMk id="26" creationId="{633A7928-FC43-496E-BCAF-1D2664FA362B}"/>
          </ac:spMkLst>
        </pc:spChg>
        <pc:grpChg chg="mod">
          <ac:chgData name="David Miró" userId="d50bbf782b94edb6" providerId="Windows Live" clId="Web-{41107E9D-B2F2-4A55-AD5E-977668D55BD7}" dt="2022-03-12T00:24:07.134" v="416" actId="1076"/>
          <ac:grpSpMkLst>
            <pc:docMk/>
            <pc:sldMk cId="953662209" sldId="388"/>
            <ac:grpSpMk id="8" creationId="{030010E5-39C4-4B98-A9F9-67DDB51D9C69}"/>
          </ac:grpSpMkLst>
        </pc:grpChg>
        <pc:grpChg chg="mod">
          <ac:chgData name="David Miró" userId="d50bbf782b94edb6" providerId="Windows Live" clId="Web-{41107E9D-B2F2-4A55-AD5E-977668D55BD7}" dt="2022-03-12T00:25:15.464" v="427" actId="1076"/>
          <ac:grpSpMkLst>
            <pc:docMk/>
            <pc:sldMk cId="953662209" sldId="388"/>
            <ac:grpSpMk id="14" creationId="{344D2F12-6814-4A7B-AFDB-CFB7B44A77F4}"/>
          </ac:grpSpMkLst>
        </pc:grpChg>
        <pc:grpChg chg="mod">
          <ac:chgData name="David Miró" userId="d50bbf782b94edb6" providerId="Windows Live" clId="Web-{41107E9D-B2F2-4A55-AD5E-977668D55BD7}" dt="2022-03-12T00:27:57.048" v="455" actId="1076"/>
          <ac:grpSpMkLst>
            <pc:docMk/>
            <pc:sldMk cId="953662209" sldId="388"/>
            <ac:grpSpMk id="17" creationId="{254C0965-91CF-4F26-AAC1-4E6C352A7763}"/>
          </ac:grpSpMkLst>
        </pc:grpChg>
      </pc:sldChg>
      <pc:sldChg chg="addSp modSp">
        <pc:chgData name="David Miró" userId="d50bbf782b94edb6" providerId="Windows Live" clId="Web-{41107E9D-B2F2-4A55-AD5E-977668D55BD7}" dt="2022-03-12T00:45:06.040" v="632" actId="1076"/>
        <pc:sldMkLst>
          <pc:docMk/>
          <pc:sldMk cId="3319579959" sldId="389"/>
        </pc:sldMkLst>
        <pc:spChg chg="mod">
          <ac:chgData name="David Miró" userId="d50bbf782b94edb6" providerId="Windows Live" clId="Web-{41107E9D-B2F2-4A55-AD5E-977668D55BD7}" dt="2022-03-12T00:40:27.496" v="568" actId="20577"/>
          <ac:spMkLst>
            <pc:docMk/>
            <pc:sldMk cId="3319579959" sldId="389"/>
            <ac:spMk id="2" creationId="{00000000-0000-0000-0000-000000000000}"/>
          </ac:spMkLst>
        </pc:spChg>
        <pc:spChg chg="mod">
          <ac:chgData name="David Miró" userId="d50bbf782b94edb6" providerId="Windows Live" clId="Web-{41107E9D-B2F2-4A55-AD5E-977668D55BD7}" dt="2022-03-12T00:41:08.685" v="577" actId="20577"/>
          <ac:spMkLst>
            <pc:docMk/>
            <pc:sldMk cId="3319579959" sldId="389"/>
            <ac:spMk id="14" creationId="{12E8B1A1-7EEC-495E-8FE2-81BC6FD12760}"/>
          </ac:spMkLst>
        </pc:spChg>
        <pc:spChg chg="mod">
          <ac:chgData name="David Miró" userId="d50bbf782b94edb6" providerId="Windows Live" clId="Web-{41107E9D-B2F2-4A55-AD5E-977668D55BD7}" dt="2022-03-12T00:41:27.638" v="584" actId="1076"/>
          <ac:spMkLst>
            <pc:docMk/>
            <pc:sldMk cId="3319579959" sldId="389"/>
            <ac:spMk id="15" creationId="{2512CE5E-71CD-4BF3-B660-B0903EC89763}"/>
          </ac:spMkLst>
        </pc:spChg>
        <pc:spChg chg="mod">
          <ac:chgData name="David Miró" userId="d50bbf782b94edb6" providerId="Windows Live" clId="Web-{41107E9D-B2F2-4A55-AD5E-977668D55BD7}" dt="2022-03-12T00:42:44.249" v="598" actId="20577"/>
          <ac:spMkLst>
            <pc:docMk/>
            <pc:sldMk cId="3319579959" sldId="389"/>
            <ac:spMk id="17" creationId="{EED99778-1699-45B7-8631-1E062BD543F5}"/>
          </ac:spMkLst>
        </pc:spChg>
        <pc:spChg chg="mod">
          <ac:chgData name="David Miró" userId="d50bbf782b94edb6" providerId="Windows Live" clId="Web-{41107E9D-B2F2-4A55-AD5E-977668D55BD7}" dt="2022-03-12T00:43:19.484" v="607" actId="1076"/>
          <ac:spMkLst>
            <pc:docMk/>
            <pc:sldMk cId="3319579959" sldId="389"/>
            <ac:spMk id="18" creationId="{20248192-5718-4450-8298-45D84F3632DA}"/>
          </ac:spMkLst>
        </pc:spChg>
        <pc:spChg chg="mod">
          <ac:chgData name="David Miró" userId="d50bbf782b94edb6" providerId="Windows Live" clId="Web-{41107E9D-B2F2-4A55-AD5E-977668D55BD7}" dt="2022-03-12T00:41:56.311" v="587" actId="20577"/>
          <ac:spMkLst>
            <pc:docMk/>
            <pc:sldMk cId="3319579959" sldId="389"/>
            <ac:spMk id="20" creationId="{8ABA25D2-3D59-4C6E-8B93-4DCFB7526671}"/>
          </ac:spMkLst>
        </pc:spChg>
        <pc:spChg chg="mod">
          <ac:chgData name="David Miró" userId="d50bbf782b94edb6" providerId="Windows Live" clId="Web-{41107E9D-B2F2-4A55-AD5E-977668D55BD7}" dt="2022-03-12T00:42:26.311" v="596" actId="1076"/>
          <ac:spMkLst>
            <pc:docMk/>
            <pc:sldMk cId="3319579959" sldId="389"/>
            <ac:spMk id="21" creationId="{73E9A81D-1DB9-481D-8783-0B901701B0A8}"/>
          </ac:spMkLst>
        </pc:spChg>
        <pc:spChg chg="mod">
          <ac:chgData name="David Miró" userId="d50bbf782b94edb6" providerId="Windows Live" clId="Web-{41107E9D-B2F2-4A55-AD5E-977668D55BD7}" dt="2022-03-12T00:43:23.485" v="609" actId="20577"/>
          <ac:spMkLst>
            <pc:docMk/>
            <pc:sldMk cId="3319579959" sldId="389"/>
            <ac:spMk id="23" creationId="{1C855DC7-ECF3-4648-8125-D802C8FD954F}"/>
          </ac:spMkLst>
        </pc:spChg>
        <pc:spChg chg="mod">
          <ac:chgData name="David Miró" userId="d50bbf782b94edb6" providerId="Windows Live" clId="Web-{41107E9D-B2F2-4A55-AD5E-977668D55BD7}" dt="2022-03-12T00:45:06.040" v="632" actId="1076"/>
          <ac:spMkLst>
            <pc:docMk/>
            <pc:sldMk cId="3319579959" sldId="389"/>
            <ac:spMk id="24" creationId="{CD25BCAE-DB74-4A80-8BAE-D313C03D203F}"/>
          </ac:spMkLst>
        </pc:spChg>
        <pc:spChg chg="mod">
          <ac:chgData name="David Miró" userId="d50bbf782b94edb6" providerId="Windows Live" clId="Web-{41107E9D-B2F2-4A55-AD5E-977668D55BD7}" dt="2022-03-12T00:39:48.917" v="564" actId="1076"/>
          <ac:spMkLst>
            <pc:docMk/>
            <pc:sldMk cId="3319579959" sldId="389"/>
            <ac:spMk id="25" creationId="{81927976-BD6F-4E36-8395-92BC86ABB12A}"/>
          </ac:spMkLst>
        </pc:spChg>
        <pc:spChg chg="add mod">
          <ac:chgData name="David Miró" userId="d50bbf782b94edb6" providerId="Windows Live" clId="Web-{41107E9D-B2F2-4A55-AD5E-977668D55BD7}" dt="2022-03-12T00:42:20.717" v="595" actId="1076"/>
          <ac:spMkLst>
            <pc:docMk/>
            <pc:sldMk cId="3319579959" sldId="389"/>
            <ac:spMk id="26" creationId="{442C9038-3E32-44D9-BB61-0AB21479244D}"/>
          </ac:spMkLst>
        </pc:spChg>
        <pc:grpChg chg="mod">
          <ac:chgData name="David Miró" userId="d50bbf782b94edb6" providerId="Windows Live" clId="Web-{41107E9D-B2F2-4A55-AD5E-977668D55BD7}" dt="2022-03-12T00:43:45.173" v="616" actId="14100"/>
          <ac:grpSpMkLst>
            <pc:docMk/>
            <pc:sldMk cId="3319579959" sldId="389"/>
            <ac:grpSpMk id="22" creationId="{00EDB7CB-172C-42AD-A126-B620D162C08C}"/>
          </ac:grpSpMkLst>
        </pc:grpChg>
      </pc:sldChg>
      <pc:sldChg chg="modSp">
        <pc:chgData name="David Miró" userId="d50bbf782b94edb6" providerId="Windows Live" clId="Web-{41107E9D-B2F2-4A55-AD5E-977668D55BD7}" dt="2022-03-12T00:53:18.309" v="816" actId="20577"/>
        <pc:sldMkLst>
          <pc:docMk/>
          <pc:sldMk cId="3851627498" sldId="396"/>
        </pc:sldMkLst>
        <pc:spChg chg="mod">
          <ac:chgData name="David Miró" userId="d50bbf782b94edb6" providerId="Windows Live" clId="Web-{41107E9D-B2F2-4A55-AD5E-977668D55BD7}" dt="2022-03-12T00:51:42.197" v="761" actId="20577"/>
          <ac:spMkLst>
            <pc:docMk/>
            <pc:sldMk cId="3851627498" sldId="396"/>
            <ac:spMk id="2" creationId="{00000000-0000-0000-0000-000000000000}"/>
          </ac:spMkLst>
        </pc:spChg>
        <pc:spChg chg="mod">
          <ac:chgData name="David Miró" userId="d50bbf782b94edb6" providerId="Windows Live" clId="Web-{41107E9D-B2F2-4A55-AD5E-977668D55BD7}" dt="2022-03-12T00:52:54.730" v="805" actId="20577"/>
          <ac:spMkLst>
            <pc:docMk/>
            <pc:sldMk cId="3851627498" sldId="396"/>
            <ac:spMk id="8" creationId="{16D57FBF-8F3E-40B2-8357-F2618AC27830}"/>
          </ac:spMkLst>
        </pc:spChg>
        <pc:spChg chg="mod">
          <ac:chgData name="David Miró" userId="d50bbf782b94edb6" providerId="Windows Live" clId="Web-{41107E9D-B2F2-4A55-AD5E-977668D55BD7}" dt="2022-03-12T00:53:12.981" v="814" actId="20577"/>
          <ac:spMkLst>
            <pc:docMk/>
            <pc:sldMk cId="3851627498" sldId="396"/>
            <ac:spMk id="9" creationId="{4C41E024-AE04-4B8D-A744-B617EE3C3F4E}"/>
          </ac:spMkLst>
        </pc:spChg>
        <pc:spChg chg="mod">
          <ac:chgData name="David Miró" userId="d50bbf782b94edb6" providerId="Windows Live" clId="Web-{41107E9D-B2F2-4A55-AD5E-977668D55BD7}" dt="2022-03-12T00:53:18.309" v="816" actId="20577"/>
          <ac:spMkLst>
            <pc:docMk/>
            <pc:sldMk cId="3851627498" sldId="396"/>
            <ac:spMk id="11" creationId="{36882605-8107-4406-8887-8FF2A2044E65}"/>
          </ac:spMkLst>
        </pc:spChg>
      </pc:sldChg>
      <pc:sldChg chg="del">
        <pc:chgData name="David Miró" userId="d50bbf782b94edb6" providerId="Windows Live" clId="Web-{41107E9D-B2F2-4A55-AD5E-977668D55BD7}" dt="2022-03-12T00:23:25.867" v="412"/>
        <pc:sldMkLst>
          <pc:docMk/>
          <pc:sldMk cId="78806794" sldId="410"/>
        </pc:sldMkLst>
      </pc:sldChg>
    </pc:docChg>
  </pc:docChgLst>
  <pc:docChgLst>
    <pc:chgData name="David Miró" userId="d50bbf782b94edb6" providerId="Windows Live" clId="Web-{592A6729-8CB6-4C6F-94A3-8F32B2FF4433}"/>
    <pc:docChg chg="addSld delSld modSld sldOrd">
      <pc:chgData name="David Miró" userId="d50bbf782b94edb6" providerId="Windows Live" clId="Web-{592A6729-8CB6-4C6F-94A3-8F32B2FF4433}" dt="2022-03-13T18:23:45.967" v="1208"/>
      <pc:docMkLst>
        <pc:docMk/>
      </pc:docMkLst>
      <pc:sldChg chg="modSp">
        <pc:chgData name="David Miró" userId="d50bbf782b94edb6" providerId="Windows Live" clId="Web-{592A6729-8CB6-4C6F-94A3-8F32B2FF4433}" dt="2022-03-13T18:21:20.759" v="1182" actId="20577"/>
        <pc:sldMkLst>
          <pc:docMk/>
          <pc:sldMk cId="4032476198" sldId="256"/>
        </pc:sldMkLst>
        <pc:spChg chg="mod">
          <ac:chgData name="David Miró" userId="d50bbf782b94edb6" providerId="Windows Live" clId="Web-{592A6729-8CB6-4C6F-94A3-8F32B2FF4433}" dt="2022-03-13T18:21:20.759" v="1182" actId="20577"/>
          <ac:spMkLst>
            <pc:docMk/>
            <pc:sldMk cId="4032476198" sldId="256"/>
            <ac:spMk id="4" creationId="{00000000-0000-0000-0000-000000000000}"/>
          </ac:spMkLst>
        </pc:spChg>
      </pc:sldChg>
      <pc:sldChg chg="del">
        <pc:chgData name="David Miró" userId="d50bbf782b94edb6" providerId="Windows Live" clId="Web-{592A6729-8CB6-4C6F-94A3-8F32B2FF4433}" dt="2022-03-13T18:11:35.992" v="1046"/>
        <pc:sldMkLst>
          <pc:docMk/>
          <pc:sldMk cId="313758320" sldId="257"/>
        </pc:sldMkLst>
      </pc:sldChg>
      <pc:sldChg chg="del">
        <pc:chgData name="David Miró" userId="d50bbf782b94edb6" providerId="Windows Live" clId="Web-{592A6729-8CB6-4C6F-94A3-8F32B2FF4433}" dt="2022-03-13T18:11:37.992" v="1047"/>
        <pc:sldMkLst>
          <pc:docMk/>
          <pc:sldMk cId="212682184" sldId="258"/>
        </pc:sldMkLst>
      </pc:sldChg>
      <pc:sldChg chg="del">
        <pc:chgData name="David Miró" userId="d50bbf782b94edb6" providerId="Windows Live" clId="Web-{592A6729-8CB6-4C6F-94A3-8F32B2FF4433}" dt="2022-03-13T18:11:40.054" v="1048"/>
        <pc:sldMkLst>
          <pc:docMk/>
          <pc:sldMk cId="486176497" sldId="259"/>
        </pc:sldMkLst>
      </pc:sldChg>
      <pc:sldChg chg="modSp">
        <pc:chgData name="David Miró" userId="d50bbf782b94edb6" providerId="Windows Live" clId="Web-{592A6729-8CB6-4C6F-94A3-8F32B2FF4433}" dt="2022-03-13T18:11:19.554" v="1040" actId="20577"/>
        <pc:sldMkLst>
          <pc:docMk/>
          <pc:sldMk cId="2582224218" sldId="260"/>
        </pc:sldMkLst>
        <pc:spChg chg="mod">
          <ac:chgData name="David Miró" userId="d50bbf782b94edb6" providerId="Windows Live" clId="Web-{592A6729-8CB6-4C6F-94A3-8F32B2FF4433}" dt="2022-03-13T18:11:06.632" v="1021" actId="20577"/>
          <ac:spMkLst>
            <pc:docMk/>
            <pc:sldMk cId="2582224218" sldId="260"/>
            <ac:spMk id="2" creationId="{00000000-0000-0000-0000-000000000000}"/>
          </ac:spMkLst>
        </pc:spChg>
        <pc:spChg chg="mod">
          <ac:chgData name="David Miró" userId="d50bbf782b94edb6" providerId="Windows Live" clId="Web-{592A6729-8CB6-4C6F-94A3-8F32B2FF4433}" dt="2022-03-13T18:11:19.554" v="1040" actId="20577"/>
          <ac:spMkLst>
            <pc:docMk/>
            <pc:sldMk cId="2582224218" sldId="260"/>
            <ac:spMk id="3" creationId="{00000000-0000-0000-0000-000000000000}"/>
          </ac:spMkLst>
        </pc:spChg>
      </pc:sldChg>
      <pc:sldChg chg="del">
        <pc:chgData name="David Miró" userId="d50bbf782b94edb6" providerId="Windows Live" clId="Web-{592A6729-8CB6-4C6F-94A3-8F32B2FF4433}" dt="2022-03-13T18:09:30.832" v="1012"/>
        <pc:sldMkLst>
          <pc:docMk/>
          <pc:sldMk cId="1100588271" sldId="261"/>
        </pc:sldMkLst>
      </pc:sldChg>
      <pc:sldChg chg="modSp ord">
        <pc:chgData name="David Miró" userId="d50bbf782b94edb6" providerId="Windows Live" clId="Web-{592A6729-8CB6-4C6F-94A3-8F32B2FF4433}" dt="2022-03-13T18:20:50.930" v="1173" actId="20577"/>
        <pc:sldMkLst>
          <pc:docMk/>
          <pc:sldMk cId="1070989494" sldId="262"/>
        </pc:sldMkLst>
        <pc:spChg chg="mod">
          <ac:chgData name="David Miró" userId="d50bbf782b94edb6" providerId="Windows Live" clId="Web-{592A6729-8CB6-4C6F-94A3-8F32B2FF4433}" dt="2022-03-13T17:35:23.568" v="419" actId="20577"/>
          <ac:spMkLst>
            <pc:docMk/>
            <pc:sldMk cId="1070989494" sldId="262"/>
            <ac:spMk id="3" creationId="{00000000-0000-0000-0000-000000000000}"/>
          </ac:spMkLst>
        </pc:spChg>
        <pc:spChg chg="mod">
          <ac:chgData name="David Miró" userId="d50bbf782b94edb6" providerId="Windows Live" clId="Web-{592A6729-8CB6-4C6F-94A3-8F32B2FF4433}" dt="2022-03-13T17:37:24.603" v="501" actId="20577"/>
          <ac:spMkLst>
            <pc:docMk/>
            <pc:sldMk cId="1070989494" sldId="262"/>
            <ac:spMk id="6" creationId="{00000000-0000-0000-0000-000000000000}"/>
          </ac:spMkLst>
        </pc:spChg>
        <pc:spChg chg="mod">
          <ac:chgData name="David Miró" userId="d50bbf782b94edb6" providerId="Windows Live" clId="Web-{592A6729-8CB6-4C6F-94A3-8F32B2FF4433}" dt="2022-03-13T17:35:47.147" v="426" actId="20577"/>
          <ac:spMkLst>
            <pc:docMk/>
            <pc:sldMk cId="1070989494" sldId="262"/>
            <ac:spMk id="7" creationId="{00000000-0000-0000-0000-000000000000}"/>
          </ac:spMkLst>
        </pc:spChg>
        <pc:spChg chg="mod">
          <ac:chgData name="David Miró" userId="d50bbf782b94edb6" providerId="Windows Live" clId="Web-{592A6729-8CB6-4C6F-94A3-8F32B2FF4433}" dt="2022-03-13T17:39:08.356" v="562" actId="20577"/>
          <ac:spMkLst>
            <pc:docMk/>
            <pc:sldMk cId="1070989494" sldId="262"/>
            <ac:spMk id="41" creationId="{00000000-0000-0000-0000-000000000000}"/>
          </ac:spMkLst>
        </pc:spChg>
        <pc:spChg chg="mod">
          <ac:chgData name="David Miró" userId="d50bbf782b94edb6" providerId="Windows Live" clId="Web-{592A6729-8CB6-4C6F-94A3-8F32B2FF4433}" dt="2022-03-13T17:37:36.025" v="508" actId="20577"/>
          <ac:spMkLst>
            <pc:docMk/>
            <pc:sldMk cId="1070989494" sldId="262"/>
            <ac:spMk id="42" creationId="{00000000-0000-0000-0000-000000000000}"/>
          </ac:spMkLst>
        </pc:spChg>
        <pc:spChg chg="mod">
          <ac:chgData name="David Miró" userId="d50bbf782b94edb6" providerId="Windows Live" clId="Web-{592A6729-8CB6-4C6F-94A3-8F32B2FF4433}" dt="2022-03-13T17:40:15.452" v="669" actId="20577"/>
          <ac:spMkLst>
            <pc:docMk/>
            <pc:sldMk cId="1070989494" sldId="262"/>
            <ac:spMk id="48" creationId="{00000000-0000-0000-0000-000000000000}"/>
          </ac:spMkLst>
        </pc:spChg>
        <pc:spChg chg="mod">
          <ac:chgData name="David Miró" userId="d50bbf782b94edb6" providerId="Windows Live" clId="Web-{592A6729-8CB6-4C6F-94A3-8F32B2FF4433}" dt="2022-03-13T17:39:19.935" v="575" actId="20577"/>
          <ac:spMkLst>
            <pc:docMk/>
            <pc:sldMk cId="1070989494" sldId="262"/>
            <ac:spMk id="49" creationId="{00000000-0000-0000-0000-000000000000}"/>
          </ac:spMkLst>
        </pc:spChg>
        <pc:spChg chg="mod">
          <ac:chgData name="David Miró" userId="d50bbf782b94edb6" providerId="Windows Live" clId="Web-{592A6729-8CB6-4C6F-94A3-8F32B2FF4433}" dt="2022-03-13T18:20:50.930" v="1173" actId="20577"/>
          <ac:spMkLst>
            <pc:docMk/>
            <pc:sldMk cId="1070989494" sldId="262"/>
            <ac:spMk id="55" creationId="{00000000-0000-0000-0000-000000000000}"/>
          </ac:spMkLst>
        </pc:spChg>
        <pc:spChg chg="mod">
          <ac:chgData name="David Miró" userId="d50bbf782b94edb6" providerId="Windows Live" clId="Web-{592A6729-8CB6-4C6F-94A3-8F32B2FF4433}" dt="2022-03-13T17:40:30.952" v="699" actId="20577"/>
          <ac:spMkLst>
            <pc:docMk/>
            <pc:sldMk cId="1070989494" sldId="262"/>
            <ac:spMk id="56" creationId="{00000000-0000-0000-0000-000000000000}"/>
          </ac:spMkLst>
        </pc:spChg>
      </pc:sldChg>
      <pc:sldChg chg="del">
        <pc:chgData name="David Miró" userId="d50bbf782b94edb6" providerId="Windows Live" clId="Web-{592A6729-8CB6-4C6F-94A3-8F32B2FF4433}" dt="2022-03-13T18:18:39.457" v="1164"/>
        <pc:sldMkLst>
          <pc:docMk/>
          <pc:sldMk cId="4228475724" sldId="264"/>
        </pc:sldMkLst>
      </pc:sldChg>
      <pc:sldChg chg="del">
        <pc:chgData name="David Miró" userId="d50bbf782b94edb6" providerId="Windows Live" clId="Web-{592A6729-8CB6-4C6F-94A3-8F32B2FF4433}" dt="2022-03-13T18:23:32.029" v="1201"/>
        <pc:sldMkLst>
          <pc:docMk/>
          <pc:sldMk cId="4109187467" sldId="265"/>
        </pc:sldMkLst>
      </pc:sldChg>
      <pc:sldChg chg="addSp delSp modSp ord">
        <pc:chgData name="David Miró" userId="d50bbf782b94edb6" providerId="Windows Live" clId="Web-{592A6729-8CB6-4C6F-94A3-8F32B2FF4433}" dt="2022-03-13T18:17:08.736" v="1142"/>
        <pc:sldMkLst>
          <pc:docMk/>
          <pc:sldMk cId="1643327649" sldId="266"/>
        </pc:sldMkLst>
        <pc:spChg chg="mod">
          <ac:chgData name="David Miró" userId="d50bbf782b94edb6" providerId="Windows Live" clId="Web-{592A6729-8CB6-4C6F-94A3-8F32B2FF4433}" dt="2022-03-13T18:16:44.298" v="1133" actId="20577"/>
          <ac:spMkLst>
            <pc:docMk/>
            <pc:sldMk cId="1643327649" sldId="266"/>
            <ac:spMk id="2" creationId="{00000000-0000-0000-0000-000000000000}"/>
          </ac:spMkLst>
        </pc:spChg>
        <pc:spChg chg="mod">
          <ac:chgData name="David Miró" userId="d50bbf782b94edb6" providerId="Windows Live" clId="Web-{592A6729-8CB6-4C6F-94A3-8F32B2FF4433}" dt="2022-03-13T18:15:45.671" v="1106" actId="20577"/>
          <ac:spMkLst>
            <pc:docMk/>
            <pc:sldMk cId="1643327649" sldId="266"/>
            <ac:spMk id="6" creationId="{DB222394-8C76-41FF-A5D2-8336639BD747}"/>
          </ac:spMkLst>
        </pc:spChg>
        <pc:spChg chg="add mod">
          <ac:chgData name="David Miró" userId="d50bbf782b94edb6" providerId="Windows Live" clId="Web-{592A6729-8CB6-4C6F-94A3-8F32B2FF4433}" dt="2022-03-13T18:16:57.345" v="1141" actId="20577"/>
          <ac:spMkLst>
            <pc:docMk/>
            <pc:sldMk cId="1643327649" sldId="266"/>
            <ac:spMk id="7" creationId="{CA932540-2F89-4488-9DEC-34BD960CD75C}"/>
          </ac:spMkLst>
        </pc:spChg>
        <pc:grpChg chg="del">
          <ac:chgData name="David Miró" userId="d50bbf782b94edb6" providerId="Windows Live" clId="Web-{592A6729-8CB6-4C6F-94A3-8F32B2FF4433}" dt="2022-03-13T18:15:48.874" v="1107"/>
          <ac:grpSpMkLst>
            <pc:docMk/>
            <pc:sldMk cId="1643327649" sldId="266"/>
            <ac:grpSpMk id="4" creationId="{30E909E0-3434-406E-BAB5-D751CE895C1D}"/>
          </ac:grpSpMkLst>
        </pc:grpChg>
      </pc:sldChg>
      <pc:sldChg chg="del">
        <pc:chgData name="David Miró" userId="d50bbf782b94edb6" providerId="Windows Live" clId="Web-{592A6729-8CB6-4C6F-94A3-8F32B2FF4433}" dt="2022-03-13T18:11:32.179" v="1043"/>
        <pc:sldMkLst>
          <pc:docMk/>
          <pc:sldMk cId="544789968" sldId="267"/>
        </pc:sldMkLst>
      </pc:sldChg>
      <pc:sldChg chg="del">
        <pc:chgData name="David Miró" userId="d50bbf782b94edb6" providerId="Windows Live" clId="Web-{592A6729-8CB6-4C6F-94A3-8F32B2FF4433}" dt="2022-03-13T18:11:33.648" v="1044"/>
        <pc:sldMkLst>
          <pc:docMk/>
          <pc:sldMk cId="2966635021" sldId="268"/>
        </pc:sldMkLst>
      </pc:sldChg>
      <pc:sldChg chg="del">
        <pc:chgData name="David Miró" userId="d50bbf782b94edb6" providerId="Windows Live" clId="Web-{592A6729-8CB6-4C6F-94A3-8F32B2FF4433}" dt="2022-03-13T18:11:35.023" v="1045"/>
        <pc:sldMkLst>
          <pc:docMk/>
          <pc:sldMk cId="736462868" sldId="269"/>
        </pc:sldMkLst>
      </pc:sldChg>
      <pc:sldChg chg="delSp modSp del mod modClrScheme chgLayout">
        <pc:chgData name="David Miró" userId="d50bbf782b94edb6" providerId="Windows Live" clId="Web-{592A6729-8CB6-4C6F-94A3-8F32B2FF4433}" dt="2022-03-13T18:10:56.319" v="1015"/>
        <pc:sldMkLst>
          <pc:docMk/>
          <pc:sldMk cId="2818539948" sldId="270"/>
        </pc:sldMkLst>
        <pc:spChg chg="mod ord">
          <ac:chgData name="David Miró" userId="d50bbf782b94edb6" providerId="Windows Live" clId="Web-{592A6729-8CB6-4C6F-94A3-8F32B2FF4433}" dt="2022-03-13T18:04:28.245" v="930"/>
          <ac:spMkLst>
            <pc:docMk/>
            <pc:sldMk cId="2818539948" sldId="270"/>
            <ac:spMk id="3" creationId="{00000000-0000-0000-0000-000000000000}"/>
          </ac:spMkLst>
        </pc:spChg>
        <pc:spChg chg="del topLvl">
          <ac:chgData name="David Miró" userId="d50bbf782b94edb6" providerId="Windows Live" clId="Web-{592A6729-8CB6-4C6F-94A3-8F32B2FF4433}" dt="2022-03-13T18:03:57.181" v="925"/>
          <ac:spMkLst>
            <pc:docMk/>
            <pc:sldMk cId="2818539948" sldId="270"/>
            <ac:spMk id="22" creationId="{AF8229BA-20A7-453A-82D5-C50453D842DA}"/>
          </ac:spMkLst>
        </pc:spChg>
        <pc:spChg chg="mod topLvl">
          <ac:chgData name="David Miró" userId="d50bbf782b94edb6" providerId="Windows Live" clId="Web-{592A6729-8CB6-4C6F-94A3-8F32B2FF4433}" dt="2022-03-13T18:04:51.417" v="937" actId="1076"/>
          <ac:spMkLst>
            <pc:docMk/>
            <pc:sldMk cId="2818539948" sldId="270"/>
            <ac:spMk id="23" creationId="{B71E7D71-E4AA-4E8B-9745-03A1287F856D}"/>
          </ac:spMkLst>
        </pc:spChg>
        <pc:spChg chg="del">
          <ac:chgData name="David Miró" userId="d50bbf782b94edb6" providerId="Windows Live" clId="Web-{592A6729-8CB6-4C6F-94A3-8F32B2FF4433}" dt="2022-03-13T18:04:32.526" v="931"/>
          <ac:spMkLst>
            <pc:docMk/>
            <pc:sldMk cId="2818539948" sldId="270"/>
            <ac:spMk id="24" creationId="{C77141B3-F71F-4435-BA2E-690B13D3E457}"/>
          </ac:spMkLst>
        </pc:spChg>
        <pc:spChg chg="del">
          <ac:chgData name="David Miró" userId="d50bbf782b94edb6" providerId="Windows Live" clId="Web-{592A6729-8CB6-4C6F-94A3-8F32B2FF4433}" dt="2022-03-13T18:04:37.229" v="934"/>
          <ac:spMkLst>
            <pc:docMk/>
            <pc:sldMk cId="2818539948" sldId="270"/>
            <ac:spMk id="28" creationId="{BE2FCA15-12BB-46CF-8238-8C6527EE7DE6}"/>
          </ac:spMkLst>
        </pc:spChg>
        <pc:spChg chg="del">
          <ac:chgData name="David Miró" userId="d50bbf782b94edb6" providerId="Windows Live" clId="Web-{592A6729-8CB6-4C6F-94A3-8F32B2FF4433}" dt="2022-03-13T18:04:38.667" v="935"/>
          <ac:spMkLst>
            <pc:docMk/>
            <pc:sldMk cId="2818539948" sldId="270"/>
            <ac:spMk id="32" creationId="{4C726F3C-582D-467C-B8EE-51AC663DF191}"/>
          </ac:spMkLst>
        </pc:spChg>
        <pc:spChg chg="del">
          <ac:chgData name="David Miró" userId="d50bbf782b94edb6" providerId="Windows Live" clId="Web-{592A6729-8CB6-4C6F-94A3-8F32B2FF4433}" dt="2022-03-13T18:04:36.136" v="933"/>
          <ac:spMkLst>
            <pc:docMk/>
            <pc:sldMk cId="2818539948" sldId="270"/>
            <ac:spMk id="36" creationId="{0120D500-50B7-4723-9160-B07827B04A9B}"/>
          </ac:spMkLst>
        </pc:spChg>
        <pc:spChg chg="del">
          <ac:chgData name="David Miró" userId="d50bbf782b94edb6" providerId="Windows Live" clId="Web-{592A6729-8CB6-4C6F-94A3-8F32B2FF4433}" dt="2022-03-13T18:04:34.464" v="932"/>
          <ac:spMkLst>
            <pc:docMk/>
            <pc:sldMk cId="2818539948" sldId="270"/>
            <ac:spMk id="37" creationId="{30F656E1-1A25-421B-8E69-5BCDC3775D7B}"/>
          </ac:spMkLst>
        </pc:spChg>
        <pc:spChg chg="del">
          <ac:chgData name="David Miró" userId="d50bbf782b94edb6" providerId="Windows Live" clId="Web-{592A6729-8CB6-4C6F-94A3-8F32B2FF4433}" dt="2022-03-13T18:04:39.948" v="936"/>
          <ac:spMkLst>
            <pc:docMk/>
            <pc:sldMk cId="2818539948" sldId="270"/>
            <ac:spMk id="38" creationId="{F322FB36-A20E-4BF4-AFAC-34C7BAA82EA4}"/>
          </ac:spMkLst>
        </pc:spChg>
        <pc:grpChg chg="del">
          <ac:chgData name="David Miró" userId="d50bbf782b94edb6" providerId="Windows Live" clId="Web-{592A6729-8CB6-4C6F-94A3-8F32B2FF4433}" dt="2022-03-13T18:02:52.101" v="921"/>
          <ac:grpSpMkLst>
            <pc:docMk/>
            <pc:sldMk cId="2818539948" sldId="270"/>
            <ac:grpSpMk id="5" creationId="{876FAE49-1BE2-4A20-A5AC-15444A606BD9}"/>
          </ac:grpSpMkLst>
        </pc:grpChg>
        <pc:grpChg chg="del">
          <ac:chgData name="David Miró" userId="d50bbf782b94edb6" providerId="Windows Live" clId="Web-{592A6729-8CB6-4C6F-94A3-8F32B2FF4433}" dt="2022-03-13T18:03:57.181" v="925"/>
          <ac:grpSpMkLst>
            <pc:docMk/>
            <pc:sldMk cId="2818539948" sldId="270"/>
            <ac:grpSpMk id="21" creationId="{3A134934-32DE-4862-97E2-1F66BCBC9432}"/>
          </ac:grpSpMkLst>
        </pc:grpChg>
      </pc:sldChg>
      <pc:sldChg chg="del">
        <pc:chgData name="David Miró" userId="d50bbf782b94edb6" providerId="Windows Live" clId="Web-{592A6729-8CB6-4C6F-94A3-8F32B2FF4433}" dt="2022-03-13T18:09:32.660" v="1013"/>
        <pc:sldMkLst>
          <pc:docMk/>
          <pc:sldMk cId="1774004620" sldId="271"/>
        </pc:sldMkLst>
      </pc:sldChg>
      <pc:sldChg chg="delSp modSp ord">
        <pc:chgData name="David Miró" userId="d50bbf782b94edb6" providerId="Windows Live" clId="Web-{592A6729-8CB6-4C6F-94A3-8F32B2FF4433}" dt="2022-03-13T18:18:52.630" v="1166"/>
        <pc:sldMkLst>
          <pc:docMk/>
          <pc:sldMk cId="77006807" sldId="273"/>
        </pc:sldMkLst>
        <pc:spChg chg="mod">
          <ac:chgData name="David Miró" userId="d50bbf782b94edb6" providerId="Windows Live" clId="Web-{592A6729-8CB6-4C6F-94A3-8F32B2FF4433}" dt="2022-03-13T17:51:00.487" v="884" actId="20577"/>
          <ac:spMkLst>
            <pc:docMk/>
            <pc:sldMk cId="77006807" sldId="273"/>
            <ac:spMk id="10" creationId="{AB179C79-275E-440F-A1F6-80F5E956E094}"/>
          </ac:spMkLst>
        </pc:spChg>
        <pc:spChg chg="mod">
          <ac:chgData name="David Miró" userId="d50bbf782b94edb6" providerId="Windows Live" clId="Web-{592A6729-8CB6-4C6F-94A3-8F32B2FF4433}" dt="2022-03-13T17:51:06.049" v="885" actId="1076"/>
          <ac:spMkLst>
            <pc:docMk/>
            <pc:sldMk cId="77006807" sldId="273"/>
            <ac:spMk id="11" creationId="{4FC0EB15-2A8D-4665-BFB9-16CE35582EA8}"/>
          </ac:spMkLst>
        </pc:spChg>
        <pc:spChg chg="mod">
          <ac:chgData name="David Miró" userId="d50bbf782b94edb6" providerId="Windows Live" clId="Web-{592A6729-8CB6-4C6F-94A3-8F32B2FF4433}" dt="2022-03-13T17:51:15.956" v="888" actId="20577"/>
          <ac:spMkLst>
            <pc:docMk/>
            <pc:sldMk cId="77006807" sldId="273"/>
            <ac:spMk id="14" creationId="{6DDB3475-F566-4EF6-818C-4022F412B2D2}"/>
          </ac:spMkLst>
        </pc:spChg>
        <pc:spChg chg="mod">
          <ac:chgData name="David Miró" userId="d50bbf782b94edb6" providerId="Windows Live" clId="Web-{592A6729-8CB6-4C6F-94A3-8F32B2FF4433}" dt="2022-03-13T17:51:29.441" v="894" actId="20577"/>
          <ac:spMkLst>
            <pc:docMk/>
            <pc:sldMk cId="77006807" sldId="273"/>
            <ac:spMk id="17" creationId="{80976B02-57F9-493A-8CA2-0201E7BDD175}"/>
          </ac:spMkLst>
        </pc:spChg>
        <pc:spChg chg="del topLvl">
          <ac:chgData name="David Miró" userId="d50bbf782b94edb6" providerId="Windows Live" clId="Web-{592A6729-8CB6-4C6F-94A3-8F32B2FF4433}" dt="2022-03-13T17:51:10.284" v="886"/>
          <ac:spMkLst>
            <pc:docMk/>
            <pc:sldMk cId="77006807" sldId="273"/>
            <ac:spMk id="20" creationId="{1E451BB1-337C-45C9-A28F-EE6AF84EA00C}"/>
          </ac:spMkLst>
        </pc:spChg>
        <pc:spChg chg="topLvl">
          <ac:chgData name="David Miró" userId="d50bbf782b94edb6" providerId="Windows Live" clId="Web-{592A6729-8CB6-4C6F-94A3-8F32B2FF4433}" dt="2022-03-13T17:51:10.284" v="886"/>
          <ac:spMkLst>
            <pc:docMk/>
            <pc:sldMk cId="77006807" sldId="273"/>
            <ac:spMk id="21" creationId="{A20DE567-20B3-46B3-AAED-A012B8E3EF92}"/>
          </ac:spMkLst>
        </pc:spChg>
        <pc:spChg chg="mod">
          <ac:chgData name="David Miró" userId="d50bbf782b94edb6" providerId="Windows Live" clId="Web-{592A6729-8CB6-4C6F-94A3-8F32B2FF4433}" dt="2022-03-13T17:51:25.894" v="891" actId="20577"/>
          <ac:spMkLst>
            <pc:docMk/>
            <pc:sldMk cId="77006807" sldId="273"/>
            <ac:spMk id="23" creationId="{81F75AA4-1212-4A0E-A1AB-90006BB30B7C}"/>
          </ac:spMkLst>
        </pc:spChg>
        <pc:grpChg chg="mod">
          <ac:chgData name="David Miró" userId="d50bbf782b94edb6" providerId="Windows Live" clId="Web-{592A6729-8CB6-4C6F-94A3-8F32B2FF4433}" dt="2022-03-13T17:51:19.065" v="889" actId="1076"/>
          <ac:grpSpMkLst>
            <pc:docMk/>
            <pc:sldMk cId="77006807" sldId="273"/>
            <ac:grpSpMk id="13" creationId="{E796B30C-7EDB-4464-BFAE-C368E1FC4B38}"/>
          </ac:grpSpMkLst>
        </pc:grpChg>
        <pc:grpChg chg="mod">
          <ac:chgData name="David Miró" userId="d50bbf782b94edb6" providerId="Windows Live" clId="Web-{592A6729-8CB6-4C6F-94A3-8F32B2FF4433}" dt="2022-03-13T17:51:31.753" v="895" actId="1076"/>
          <ac:grpSpMkLst>
            <pc:docMk/>
            <pc:sldMk cId="77006807" sldId="273"/>
            <ac:grpSpMk id="16" creationId="{F293F14A-4BE5-42D4-BBEF-FC24AD1E265A}"/>
          </ac:grpSpMkLst>
        </pc:grpChg>
        <pc:grpChg chg="del">
          <ac:chgData name="David Miró" userId="d50bbf782b94edb6" providerId="Windows Live" clId="Web-{592A6729-8CB6-4C6F-94A3-8F32B2FF4433}" dt="2022-03-13T17:51:10.284" v="886"/>
          <ac:grpSpMkLst>
            <pc:docMk/>
            <pc:sldMk cId="77006807" sldId="273"/>
            <ac:grpSpMk id="19" creationId="{8F8864A4-5D21-45ED-9950-E1E1AF474F8C}"/>
          </ac:grpSpMkLst>
        </pc:grpChg>
      </pc:sldChg>
      <pc:sldChg chg="del">
        <pc:chgData name="David Miró" userId="d50bbf782b94edb6" providerId="Windows Live" clId="Web-{592A6729-8CB6-4C6F-94A3-8F32B2FF4433}" dt="2022-03-13T18:17:38.581" v="1146"/>
        <pc:sldMkLst>
          <pc:docMk/>
          <pc:sldMk cId="1785957796" sldId="274"/>
        </pc:sldMkLst>
      </pc:sldChg>
      <pc:sldChg chg="del">
        <pc:chgData name="David Miró" userId="d50bbf782b94edb6" providerId="Windows Live" clId="Web-{592A6729-8CB6-4C6F-94A3-8F32B2FF4433}" dt="2022-03-13T18:18:35.254" v="1162"/>
        <pc:sldMkLst>
          <pc:docMk/>
          <pc:sldMk cId="1513525607" sldId="275"/>
        </pc:sldMkLst>
      </pc:sldChg>
      <pc:sldChg chg="del">
        <pc:chgData name="David Miró" userId="d50bbf782b94edb6" providerId="Windows Live" clId="Web-{592A6729-8CB6-4C6F-94A3-8F32B2FF4433}" dt="2022-03-13T18:23:35.622" v="1203"/>
        <pc:sldMkLst>
          <pc:docMk/>
          <pc:sldMk cId="1262246628" sldId="276"/>
        </pc:sldMkLst>
      </pc:sldChg>
      <pc:sldChg chg="delSp modSp ord">
        <pc:chgData name="David Miró" userId="d50bbf782b94edb6" providerId="Windows Live" clId="Web-{592A6729-8CB6-4C6F-94A3-8F32B2FF4433}" dt="2022-03-13T18:18:10.144" v="1158" actId="20577"/>
        <pc:sldMkLst>
          <pc:docMk/>
          <pc:sldMk cId="2486239535" sldId="277"/>
        </pc:sldMkLst>
        <pc:spChg chg="mod">
          <ac:chgData name="David Miró" userId="d50bbf782b94edb6" providerId="Windows Live" clId="Web-{592A6729-8CB6-4C6F-94A3-8F32B2FF4433}" dt="2022-03-13T18:18:10.144" v="1158" actId="20577"/>
          <ac:spMkLst>
            <pc:docMk/>
            <pc:sldMk cId="2486239535" sldId="277"/>
            <ac:spMk id="2" creationId="{00000000-0000-0000-0000-000000000000}"/>
          </ac:spMkLst>
        </pc:spChg>
        <pc:spChg chg="del">
          <ac:chgData name="David Miró" userId="d50bbf782b94edb6" providerId="Windows Live" clId="Web-{592A6729-8CB6-4C6F-94A3-8F32B2FF4433}" dt="2022-03-13T18:14:28.622" v="1096"/>
          <ac:spMkLst>
            <pc:docMk/>
            <pc:sldMk cId="2486239535" sldId="277"/>
            <ac:spMk id="7" creationId="{1BDCA451-B6B3-4BDD-AFEE-4F0EF06EDE27}"/>
          </ac:spMkLst>
        </pc:spChg>
        <pc:spChg chg="del">
          <ac:chgData name="David Miró" userId="d50bbf782b94edb6" providerId="Windows Live" clId="Web-{592A6729-8CB6-4C6F-94A3-8F32B2FF4433}" dt="2022-03-13T18:14:30.997" v="1097"/>
          <ac:spMkLst>
            <pc:docMk/>
            <pc:sldMk cId="2486239535" sldId="277"/>
            <ac:spMk id="8" creationId="{84F044B7-AE10-424B-8A67-77CE3870171E}"/>
          </ac:spMkLst>
        </pc:spChg>
        <pc:spChg chg="mod">
          <ac:chgData name="David Miró" userId="d50bbf782b94edb6" providerId="Windows Live" clId="Web-{592A6729-8CB6-4C6F-94A3-8F32B2FF4433}" dt="2022-03-13T18:14:22.684" v="1094" actId="1076"/>
          <ac:spMkLst>
            <pc:docMk/>
            <pc:sldMk cId="2486239535" sldId="277"/>
            <ac:spMk id="10" creationId="{0AF05A49-858B-46BB-920B-AE9022D8E5D5}"/>
          </ac:spMkLst>
        </pc:spChg>
        <pc:spChg chg="del mod">
          <ac:chgData name="David Miró" userId="d50bbf782b94edb6" providerId="Windows Live" clId="Web-{592A6729-8CB6-4C6F-94A3-8F32B2FF4433}" dt="2022-03-13T18:14:03.324" v="1088"/>
          <ac:spMkLst>
            <pc:docMk/>
            <pc:sldMk cId="2486239535" sldId="277"/>
            <ac:spMk id="11" creationId="{9198016E-FF2F-4665-8369-A29CC852F5C7}"/>
          </ac:spMkLst>
        </pc:spChg>
        <pc:spChg chg="del">
          <ac:chgData name="David Miró" userId="d50bbf782b94edb6" providerId="Windows Live" clId="Web-{592A6729-8CB6-4C6F-94A3-8F32B2FF4433}" dt="2022-03-13T18:14:24.512" v="1095"/>
          <ac:spMkLst>
            <pc:docMk/>
            <pc:sldMk cId="2486239535" sldId="277"/>
            <ac:spMk id="12" creationId="{25F9DCB8-F2DA-44B1-A549-B48AF4D33B47}"/>
          </ac:spMkLst>
        </pc:spChg>
        <pc:graphicFrameChg chg="mod">
          <ac:chgData name="David Miró" userId="d50bbf782b94edb6" providerId="Windows Live" clId="Web-{592A6729-8CB6-4C6F-94A3-8F32B2FF4433}" dt="2022-03-13T18:14:43.075" v="1098" actId="1076"/>
          <ac:graphicFrameMkLst>
            <pc:docMk/>
            <pc:sldMk cId="2486239535" sldId="277"/>
            <ac:graphicFrameMk id="13" creationId="{6EF17696-639C-4101-899C-5E32CD86B886}"/>
          </ac:graphicFrameMkLst>
        </pc:graphicFrameChg>
      </pc:sldChg>
      <pc:sldChg chg="del">
        <pc:chgData name="David Miró" userId="d50bbf782b94edb6" providerId="Windows Live" clId="Web-{592A6729-8CB6-4C6F-94A3-8F32B2FF4433}" dt="2022-03-13T18:18:56.458" v="1168"/>
        <pc:sldMkLst>
          <pc:docMk/>
          <pc:sldMk cId="2517941848" sldId="278"/>
        </pc:sldMkLst>
      </pc:sldChg>
      <pc:sldChg chg="del">
        <pc:chgData name="David Miró" userId="d50bbf782b94edb6" providerId="Windows Live" clId="Web-{592A6729-8CB6-4C6F-94A3-8F32B2FF4433}" dt="2022-03-13T18:18:00.159" v="1156"/>
        <pc:sldMkLst>
          <pc:docMk/>
          <pc:sldMk cId="4133549897" sldId="281"/>
        </pc:sldMkLst>
      </pc:sldChg>
      <pc:sldChg chg="del">
        <pc:chgData name="David Miró" userId="d50bbf782b94edb6" providerId="Windows Live" clId="Web-{592A6729-8CB6-4C6F-94A3-8F32B2FF4433}" dt="2022-03-13T18:17:55.784" v="1154"/>
        <pc:sldMkLst>
          <pc:docMk/>
          <pc:sldMk cId="4133324176" sldId="290"/>
        </pc:sldMkLst>
      </pc:sldChg>
      <pc:sldChg chg="del">
        <pc:chgData name="David Miró" userId="d50bbf782b94edb6" providerId="Windows Live" clId="Web-{592A6729-8CB6-4C6F-94A3-8F32B2FF4433}" dt="2022-03-13T18:17:43.737" v="1148"/>
        <pc:sldMkLst>
          <pc:docMk/>
          <pc:sldMk cId="3382220361" sldId="304"/>
        </pc:sldMkLst>
      </pc:sldChg>
      <pc:sldChg chg="del">
        <pc:chgData name="David Miró" userId="d50bbf782b94edb6" providerId="Windows Live" clId="Web-{592A6729-8CB6-4C6F-94A3-8F32B2FF4433}" dt="2022-03-13T18:09:18.519" v="1011"/>
        <pc:sldMkLst>
          <pc:docMk/>
          <pc:sldMk cId="3378033835" sldId="314"/>
        </pc:sldMkLst>
      </pc:sldChg>
      <pc:sldChg chg="del">
        <pc:chgData name="David Miró" userId="d50bbf782b94edb6" providerId="Windows Live" clId="Web-{592A6729-8CB6-4C6F-94A3-8F32B2FF4433}" dt="2022-03-13T18:18:30.410" v="1161"/>
        <pc:sldMkLst>
          <pc:docMk/>
          <pc:sldMk cId="4050575165" sldId="322"/>
        </pc:sldMkLst>
      </pc:sldChg>
      <pc:sldChg chg="del">
        <pc:chgData name="David Miró" userId="d50bbf782b94edb6" providerId="Windows Live" clId="Web-{592A6729-8CB6-4C6F-94A3-8F32B2FF4433}" dt="2022-03-13T18:14:50.419" v="1099"/>
        <pc:sldMkLst>
          <pc:docMk/>
          <pc:sldMk cId="4142274553" sldId="330"/>
        </pc:sldMkLst>
      </pc:sldChg>
      <pc:sldChg chg="del">
        <pc:chgData name="David Miró" userId="d50bbf782b94edb6" providerId="Windows Live" clId="Web-{592A6729-8CB6-4C6F-94A3-8F32B2FF4433}" dt="2022-03-13T18:23:43.873" v="1207"/>
        <pc:sldMkLst>
          <pc:docMk/>
          <pc:sldMk cId="314706126" sldId="332"/>
        </pc:sldMkLst>
      </pc:sldChg>
      <pc:sldChg chg="del">
        <pc:chgData name="David Miró" userId="d50bbf782b94edb6" providerId="Windows Live" clId="Web-{592A6729-8CB6-4C6F-94A3-8F32B2FF4433}" dt="2022-03-13T18:17:50.862" v="1151"/>
        <pc:sldMkLst>
          <pc:docMk/>
          <pc:sldMk cId="3578081718" sldId="376"/>
        </pc:sldMkLst>
      </pc:sldChg>
      <pc:sldChg chg="del">
        <pc:chgData name="David Miró" userId="d50bbf782b94edb6" providerId="Windows Live" clId="Web-{592A6729-8CB6-4C6F-94A3-8F32B2FF4433}" dt="2022-03-13T18:23:45.967" v="1208"/>
        <pc:sldMkLst>
          <pc:docMk/>
          <pc:sldMk cId="4285414167" sldId="377"/>
        </pc:sldMkLst>
      </pc:sldChg>
      <pc:sldChg chg="del">
        <pc:chgData name="David Miró" userId="d50bbf782b94edb6" providerId="Windows Live" clId="Web-{592A6729-8CB6-4C6F-94A3-8F32B2FF4433}" dt="2022-03-13T18:23:33.622" v="1202"/>
        <pc:sldMkLst>
          <pc:docMk/>
          <pc:sldMk cId="1586870412" sldId="378"/>
        </pc:sldMkLst>
      </pc:sldChg>
      <pc:sldChg chg="del">
        <pc:chgData name="David Miró" userId="d50bbf782b94edb6" providerId="Windows Live" clId="Web-{592A6729-8CB6-4C6F-94A3-8F32B2FF4433}" dt="2022-03-13T18:18:42.301" v="1165"/>
        <pc:sldMkLst>
          <pc:docMk/>
          <pc:sldMk cId="4049912800" sldId="379"/>
        </pc:sldMkLst>
      </pc:sldChg>
      <pc:sldChg chg="del">
        <pc:chgData name="David Miró" userId="d50bbf782b94edb6" providerId="Windows Live" clId="Web-{592A6729-8CB6-4C6F-94A3-8F32B2FF4433}" dt="2022-03-13T18:23:40.029" v="1205"/>
        <pc:sldMkLst>
          <pc:docMk/>
          <pc:sldMk cId="3637566920" sldId="380"/>
        </pc:sldMkLst>
      </pc:sldChg>
      <pc:sldChg chg="del">
        <pc:chgData name="David Miró" userId="d50bbf782b94edb6" providerId="Windows Live" clId="Web-{592A6729-8CB6-4C6F-94A3-8F32B2FF4433}" dt="2022-03-13T18:17:57.284" v="1155"/>
        <pc:sldMkLst>
          <pc:docMk/>
          <pc:sldMk cId="1774557907" sldId="381"/>
        </pc:sldMkLst>
      </pc:sldChg>
      <pc:sldChg chg="delSp modSp ord">
        <pc:chgData name="David Miró" userId="d50bbf782b94edb6" providerId="Windows Live" clId="Web-{592A6729-8CB6-4C6F-94A3-8F32B2FF4433}" dt="2022-03-13T18:23:15.919" v="1199"/>
        <pc:sldMkLst>
          <pc:docMk/>
          <pc:sldMk cId="4266466776" sldId="382"/>
        </pc:sldMkLst>
        <pc:spChg chg="mod">
          <ac:chgData name="David Miró" userId="d50bbf782b94edb6" providerId="Windows Live" clId="Web-{592A6729-8CB6-4C6F-94A3-8F32B2FF4433}" dt="2022-03-13T18:12:27.353" v="1066" actId="20577"/>
          <ac:spMkLst>
            <pc:docMk/>
            <pc:sldMk cId="4266466776" sldId="382"/>
            <ac:spMk id="2" creationId="{00000000-0000-0000-0000-000000000000}"/>
          </ac:spMkLst>
        </pc:spChg>
        <pc:spChg chg="mod">
          <ac:chgData name="David Miró" userId="d50bbf782b94edb6" providerId="Windows Live" clId="Web-{592A6729-8CB6-4C6F-94A3-8F32B2FF4433}" dt="2022-03-13T18:11:50.227" v="1050" actId="20577"/>
          <ac:spMkLst>
            <pc:docMk/>
            <pc:sldMk cId="4266466776" sldId="382"/>
            <ac:spMk id="8" creationId="{8504A6CC-C53B-4565-BC9C-75BD51F69DC4}"/>
          </ac:spMkLst>
        </pc:spChg>
        <pc:spChg chg="mod">
          <ac:chgData name="David Miró" userId="d50bbf782b94edb6" providerId="Windows Live" clId="Web-{592A6729-8CB6-4C6F-94A3-8F32B2FF4433}" dt="2022-03-13T18:11:53.805" v="1051" actId="20577"/>
          <ac:spMkLst>
            <pc:docMk/>
            <pc:sldMk cId="4266466776" sldId="382"/>
            <ac:spMk id="9" creationId="{B9827B4C-A62D-4E76-92B0-066C2B723A38}"/>
          </ac:spMkLst>
        </pc:spChg>
        <pc:spChg chg="del mod topLvl">
          <ac:chgData name="David Miró" userId="d50bbf782b94edb6" providerId="Windows Live" clId="Web-{592A6729-8CB6-4C6F-94A3-8F32B2FF4433}" dt="2022-03-13T18:12:20.852" v="1061"/>
          <ac:spMkLst>
            <pc:docMk/>
            <pc:sldMk cId="4266466776" sldId="382"/>
            <ac:spMk id="11" creationId="{E4EBE54F-3474-41F3-8D58-67BD276B79DA}"/>
          </ac:spMkLst>
        </pc:spChg>
        <pc:spChg chg="mod topLvl">
          <ac:chgData name="David Miró" userId="d50bbf782b94edb6" providerId="Windows Live" clId="Web-{592A6729-8CB6-4C6F-94A3-8F32B2FF4433}" dt="2022-03-13T18:12:20.852" v="1061"/>
          <ac:spMkLst>
            <pc:docMk/>
            <pc:sldMk cId="4266466776" sldId="382"/>
            <ac:spMk id="12" creationId="{2FF1B46C-6ADD-4C76-A58B-A6AF8BB42405}"/>
          </ac:spMkLst>
        </pc:spChg>
        <pc:spChg chg="del topLvl">
          <ac:chgData name="David Miró" userId="d50bbf782b94edb6" providerId="Windows Live" clId="Web-{592A6729-8CB6-4C6F-94A3-8F32B2FF4433}" dt="2022-03-13T18:12:14.118" v="1059"/>
          <ac:spMkLst>
            <pc:docMk/>
            <pc:sldMk cId="4266466776" sldId="382"/>
            <ac:spMk id="15" creationId="{68DB37B9-E3A7-4660-9A25-C043CE4E331D}"/>
          </ac:spMkLst>
        </pc:spChg>
        <pc:spChg chg="del topLvl">
          <ac:chgData name="David Miró" userId="d50bbf782b94edb6" providerId="Windows Live" clId="Web-{592A6729-8CB6-4C6F-94A3-8F32B2FF4433}" dt="2022-03-13T18:12:12.430" v="1058"/>
          <ac:spMkLst>
            <pc:docMk/>
            <pc:sldMk cId="4266466776" sldId="382"/>
            <ac:spMk id="16" creationId="{ABD1D9C3-6ADF-4DF0-AD14-839593EC889C}"/>
          </ac:spMkLst>
        </pc:spChg>
        <pc:spChg chg="del topLvl">
          <ac:chgData name="David Miró" userId="d50bbf782b94edb6" providerId="Windows Live" clId="Web-{592A6729-8CB6-4C6F-94A3-8F32B2FF4433}" dt="2022-03-13T18:12:08.321" v="1057"/>
          <ac:spMkLst>
            <pc:docMk/>
            <pc:sldMk cId="4266466776" sldId="382"/>
            <ac:spMk id="18" creationId="{6B58B2ED-46FF-4263-863A-4B85AFA177D0}"/>
          </ac:spMkLst>
        </pc:spChg>
        <pc:spChg chg="del topLvl">
          <ac:chgData name="David Miró" userId="d50bbf782b94edb6" providerId="Windows Live" clId="Web-{592A6729-8CB6-4C6F-94A3-8F32B2FF4433}" dt="2022-03-13T18:12:06.508" v="1056"/>
          <ac:spMkLst>
            <pc:docMk/>
            <pc:sldMk cId="4266466776" sldId="382"/>
            <ac:spMk id="19" creationId="{E20688D3-EED8-4C31-BF47-721185FE062B}"/>
          </ac:spMkLst>
        </pc:spChg>
        <pc:grpChg chg="del">
          <ac:chgData name="David Miró" userId="d50bbf782b94edb6" providerId="Windows Live" clId="Web-{592A6729-8CB6-4C6F-94A3-8F32B2FF4433}" dt="2022-03-13T18:12:20.852" v="1061"/>
          <ac:grpSpMkLst>
            <pc:docMk/>
            <pc:sldMk cId="4266466776" sldId="382"/>
            <ac:grpSpMk id="10" creationId="{61C1D376-2382-46DA-913D-8AB3B902269A}"/>
          </ac:grpSpMkLst>
        </pc:grpChg>
        <pc:grpChg chg="del">
          <ac:chgData name="David Miró" userId="d50bbf782b94edb6" providerId="Windows Live" clId="Web-{592A6729-8CB6-4C6F-94A3-8F32B2FF4433}" dt="2022-03-13T18:12:12.430" v="1058"/>
          <ac:grpSpMkLst>
            <pc:docMk/>
            <pc:sldMk cId="4266466776" sldId="382"/>
            <ac:grpSpMk id="14" creationId="{551752F6-CA64-4AE0-A5AC-7EC58B9526A5}"/>
          </ac:grpSpMkLst>
        </pc:grpChg>
        <pc:grpChg chg="del">
          <ac:chgData name="David Miró" userId="d50bbf782b94edb6" providerId="Windows Live" clId="Web-{592A6729-8CB6-4C6F-94A3-8F32B2FF4433}" dt="2022-03-13T18:12:06.508" v="1056"/>
          <ac:grpSpMkLst>
            <pc:docMk/>
            <pc:sldMk cId="4266466776" sldId="382"/>
            <ac:grpSpMk id="17" creationId="{BE006F19-0F54-43BE-B8F1-9A4721613691}"/>
          </ac:grpSpMkLst>
        </pc:grpChg>
      </pc:sldChg>
      <pc:sldChg chg="del">
        <pc:chgData name="David Miró" userId="d50bbf782b94edb6" providerId="Windows Live" clId="Web-{592A6729-8CB6-4C6F-94A3-8F32B2FF4433}" dt="2022-03-13T18:18:54.536" v="1167"/>
        <pc:sldMkLst>
          <pc:docMk/>
          <pc:sldMk cId="3515724015" sldId="383"/>
        </pc:sldMkLst>
      </pc:sldChg>
      <pc:sldChg chg="del">
        <pc:chgData name="David Miró" userId="d50bbf782b94edb6" providerId="Windows Live" clId="Web-{592A6729-8CB6-4C6F-94A3-8F32B2FF4433}" dt="2022-03-13T18:17:45.737" v="1149"/>
        <pc:sldMkLst>
          <pc:docMk/>
          <pc:sldMk cId="130029964" sldId="384"/>
        </pc:sldMkLst>
      </pc:sldChg>
      <pc:sldChg chg="del">
        <pc:chgData name="David Miró" userId="d50bbf782b94edb6" providerId="Windows Live" clId="Web-{592A6729-8CB6-4C6F-94A3-8F32B2FF4433}" dt="2022-03-13T18:09:09.394" v="1009"/>
        <pc:sldMkLst>
          <pc:docMk/>
          <pc:sldMk cId="1300761931" sldId="385"/>
        </pc:sldMkLst>
      </pc:sldChg>
      <pc:sldChg chg="del">
        <pc:chgData name="David Miró" userId="d50bbf782b94edb6" providerId="Windows Live" clId="Web-{592A6729-8CB6-4C6F-94A3-8F32B2FF4433}" dt="2022-03-13T18:17:52.425" v="1152"/>
        <pc:sldMkLst>
          <pc:docMk/>
          <pc:sldMk cId="3692224256" sldId="386"/>
        </pc:sldMkLst>
      </pc:sldChg>
      <pc:sldChg chg="del">
        <pc:chgData name="David Miró" userId="d50bbf782b94edb6" providerId="Windows Live" clId="Web-{592A6729-8CB6-4C6F-94A3-8F32B2FF4433}" dt="2022-03-13T18:18:28.129" v="1160"/>
        <pc:sldMkLst>
          <pc:docMk/>
          <pc:sldMk cId="2231750451" sldId="387"/>
        </pc:sldMkLst>
      </pc:sldChg>
      <pc:sldChg chg="ord">
        <pc:chgData name="David Miró" userId="d50bbf782b94edb6" providerId="Windows Live" clId="Web-{592A6729-8CB6-4C6F-94A3-8F32B2FF4433}" dt="2022-03-13T18:19:49.647" v="1171"/>
        <pc:sldMkLst>
          <pc:docMk/>
          <pc:sldMk cId="953662209" sldId="388"/>
        </pc:sldMkLst>
      </pc:sldChg>
      <pc:sldChg chg="ord">
        <pc:chgData name="David Miró" userId="d50bbf782b94edb6" providerId="Windows Live" clId="Web-{592A6729-8CB6-4C6F-94A3-8F32B2FF4433}" dt="2022-03-13T18:23:18.231" v="1200"/>
        <pc:sldMkLst>
          <pc:docMk/>
          <pc:sldMk cId="3319579959" sldId="389"/>
        </pc:sldMkLst>
      </pc:sldChg>
      <pc:sldChg chg="del">
        <pc:chgData name="David Miró" userId="d50bbf782b94edb6" providerId="Windows Live" clId="Web-{592A6729-8CB6-4C6F-94A3-8F32B2FF4433}" dt="2022-03-13T18:18:12.941" v="1159"/>
        <pc:sldMkLst>
          <pc:docMk/>
          <pc:sldMk cId="3690124820" sldId="390"/>
        </pc:sldMkLst>
      </pc:sldChg>
      <pc:sldChg chg="del">
        <pc:chgData name="David Miró" userId="d50bbf782b94edb6" providerId="Windows Live" clId="Web-{592A6729-8CB6-4C6F-94A3-8F32B2FF4433}" dt="2022-03-13T18:17:49.237" v="1150"/>
        <pc:sldMkLst>
          <pc:docMk/>
          <pc:sldMk cId="2611806703" sldId="391"/>
        </pc:sldMkLst>
      </pc:sldChg>
      <pc:sldChg chg="delSp modSp ord">
        <pc:chgData name="David Miró" userId="d50bbf782b94edb6" providerId="Windows Live" clId="Web-{592A6729-8CB6-4C6F-94A3-8F32B2FF4433}" dt="2022-03-13T18:10:20.552" v="1014"/>
        <pc:sldMkLst>
          <pc:docMk/>
          <pc:sldMk cId="3759820877" sldId="392"/>
        </pc:sldMkLst>
        <pc:spChg chg="mod">
          <ac:chgData name="David Miró" userId="d50bbf782b94edb6" providerId="Windows Live" clId="Web-{592A6729-8CB6-4C6F-94A3-8F32B2FF4433}" dt="2022-03-13T17:18:26.820" v="133" actId="20577"/>
          <ac:spMkLst>
            <pc:docMk/>
            <pc:sldMk cId="3759820877" sldId="392"/>
            <ac:spMk id="51" creationId="{0E287D53-D4AE-41B0-A031-C239653BD406}"/>
          </ac:spMkLst>
        </pc:spChg>
        <pc:spChg chg="mod">
          <ac:chgData name="David Miró" userId="d50bbf782b94edb6" providerId="Windows Live" clId="Web-{592A6729-8CB6-4C6F-94A3-8F32B2FF4433}" dt="2022-03-13T17:14:29.859" v="29" actId="20577"/>
          <ac:spMkLst>
            <pc:docMk/>
            <pc:sldMk cId="3759820877" sldId="392"/>
            <ac:spMk id="71" creationId="{D93FEE5A-A0F8-4167-83DB-D85A1E64772A}"/>
          </ac:spMkLst>
        </pc:spChg>
        <pc:spChg chg="mod">
          <ac:chgData name="David Miró" userId="d50bbf782b94edb6" providerId="Windows Live" clId="Web-{592A6729-8CB6-4C6F-94A3-8F32B2FF4433}" dt="2022-03-13T17:14:14.562" v="27" actId="20577"/>
          <ac:spMkLst>
            <pc:docMk/>
            <pc:sldMk cId="3759820877" sldId="392"/>
            <ac:spMk id="72" creationId="{334BBBCB-23FD-4941-9D93-DA25AA936020}"/>
          </ac:spMkLst>
        </pc:spChg>
        <pc:spChg chg="mod">
          <ac:chgData name="David Miró" userId="d50bbf782b94edb6" providerId="Windows Live" clId="Web-{592A6729-8CB6-4C6F-94A3-8F32B2FF4433}" dt="2022-03-13T17:15:19.408" v="49" actId="20577"/>
          <ac:spMkLst>
            <pc:docMk/>
            <pc:sldMk cId="3759820877" sldId="392"/>
            <ac:spMk id="74" creationId="{A429674D-45E1-4257-94A1-779627C85AC4}"/>
          </ac:spMkLst>
        </pc:spChg>
        <pc:spChg chg="mod">
          <ac:chgData name="David Miró" userId="d50bbf782b94edb6" providerId="Windows Live" clId="Web-{592A6729-8CB6-4C6F-94A3-8F32B2FF4433}" dt="2022-03-13T17:15:07.720" v="43" actId="20577"/>
          <ac:spMkLst>
            <pc:docMk/>
            <pc:sldMk cId="3759820877" sldId="392"/>
            <ac:spMk id="75" creationId="{6A4CCBE3-C57D-4798-B0D0-FE7B2F86B5F9}"/>
          </ac:spMkLst>
        </pc:spChg>
        <pc:spChg chg="mod">
          <ac:chgData name="David Miró" userId="d50bbf782b94edb6" providerId="Windows Live" clId="Web-{592A6729-8CB6-4C6F-94A3-8F32B2FF4433}" dt="2022-03-13T17:29:26.933" v="350" actId="20577"/>
          <ac:spMkLst>
            <pc:docMk/>
            <pc:sldMk cId="3759820877" sldId="392"/>
            <ac:spMk id="77" creationId="{B8D3ED7D-8E2E-4E27-9DB5-3AC17A8A019F}"/>
          </ac:spMkLst>
        </pc:spChg>
        <pc:spChg chg="mod">
          <ac:chgData name="David Miró" userId="d50bbf782b94edb6" providerId="Windows Live" clId="Web-{592A6729-8CB6-4C6F-94A3-8F32B2FF4433}" dt="2022-03-13T17:29:32.730" v="355" actId="20577"/>
          <ac:spMkLst>
            <pc:docMk/>
            <pc:sldMk cId="3759820877" sldId="392"/>
            <ac:spMk id="78" creationId="{CAE25943-DC9E-4033-A117-4FD6D0DC5A2A}"/>
          </ac:spMkLst>
        </pc:spChg>
        <pc:spChg chg="mod">
          <ac:chgData name="David Miró" userId="d50bbf782b94edb6" providerId="Windows Live" clId="Web-{592A6729-8CB6-4C6F-94A3-8F32B2FF4433}" dt="2022-03-13T17:30:27.278" v="363" actId="1076"/>
          <ac:spMkLst>
            <pc:docMk/>
            <pc:sldMk cId="3759820877" sldId="392"/>
            <ac:spMk id="80" creationId="{788DAC96-494C-4D23-99B8-ED0297F163E0}"/>
          </ac:spMkLst>
        </pc:spChg>
        <pc:spChg chg="mod">
          <ac:chgData name="David Miró" userId="d50bbf782b94edb6" providerId="Windows Live" clId="Web-{592A6729-8CB6-4C6F-94A3-8F32B2FF4433}" dt="2022-03-13T17:30:43.919" v="365" actId="1076"/>
          <ac:spMkLst>
            <pc:docMk/>
            <pc:sldMk cId="3759820877" sldId="392"/>
            <ac:spMk id="81" creationId="{6EB4A8D9-C1F9-49A6-A624-C55CDA66191A}"/>
          </ac:spMkLst>
        </pc:spChg>
        <pc:spChg chg="mod">
          <ac:chgData name="David Miró" userId="d50bbf782b94edb6" providerId="Windows Live" clId="Web-{592A6729-8CB6-4C6F-94A3-8F32B2FF4433}" dt="2022-03-13T17:29:11.870" v="348" actId="1076"/>
          <ac:spMkLst>
            <pc:docMk/>
            <pc:sldMk cId="3759820877" sldId="392"/>
            <ac:spMk id="82" creationId="{D8C2DD56-469F-4768-A493-2FCF121004C6}"/>
          </ac:spMkLst>
        </pc:spChg>
        <pc:spChg chg="mod">
          <ac:chgData name="David Miró" userId="d50bbf782b94edb6" providerId="Windows Live" clId="Web-{592A6729-8CB6-4C6F-94A3-8F32B2FF4433}" dt="2022-03-13T17:29:45.480" v="356" actId="1076"/>
          <ac:spMkLst>
            <pc:docMk/>
            <pc:sldMk cId="3759820877" sldId="392"/>
            <ac:spMk id="83" creationId="{0A03A5ED-316A-468B-B170-835A45C3101B}"/>
          </ac:spMkLst>
        </pc:spChg>
        <pc:spChg chg="mod">
          <ac:chgData name="David Miró" userId="d50bbf782b94edb6" providerId="Windows Live" clId="Web-{592A6729-8CB6-4C6F-94A3-8F32B2FF4433}" dt="2022-03-13T17:28:26.994" v="341" actId="1076"/>
          <ac:spMkLst>
            <pc:docMk/>
            <pc:sldMk cId="3759820877" sldId="392"/>
            <ac:spMk id="84" creationId="{16B31FB2-49C0-44F1-A6D4-6DD767C426F6}"/>
          </ac:spMkLst>
        </pc:spChg>
        <pc:spChg chg="mod topLvl">
          <ac:chgData name="David Miró" userId="d50bbf782b94edb6" providerId="Windows Live" clId="Web-{592A6729-8CB6-4C6F-94A3-8F32B2FF4433}" dt="2022-03-13T17:28:08.540" v="336"/>
          <ac:spMkLst>
            <pc:docMk/>
            <pc:sldMk cId="3759820877" sldId="392"/>
            <ac:spMk id="90" creationId="{646F885B-18E0-4ADF-ACF4-5A55C72BBA4D}"/>
          </ac:spMkLst>
        </pc:spChg>
        <pc:spChg chg="del mod topLvl">
          <ac:chgData name="David Miró" userId="d50bbf782b94edb6" providerId="Windows Live" clId="Web-{592A6729-8CB6-4C6F-94A3-8F32B2FF4433}" dt="2022-03-13T17:28:08.540" v="336"/>
          <ac:spMkLst>
            <pc:docMk/>
            <pc:sldMk cId="3759820877" sldId="392"/>
            <ac:spMk id="91" creationId="{40C03417-6763-4418-AC7A-BE786E230290}"/>
          </ac:spMkLst>
        </pc:spChg>
        <pc:spChg chg="del">
          <ac:chgData name="David Miró" userId="d50bbf782b94edb6" providerId="Windows Live" clId="Web-{592A6729-8CB6-4C6F-94A3-8F32B2FF4433}" dt="2022-03-13T17:28:11.118" v="337"/>
          <ac:spMkLst>
            <pc:docMk/>
            <pc:sldMk cId="3759820877" sldId="392"/>
            <ac:spMk id="92" creationId="{470823B5-4254-4BD6-BD83-2A9C7F0A2802}"/>
          </ac:spMkLst>
        </pc:spChg>
        <pc:spChg chg="del">
          <ac:chgData name="David Miró" userId="d50bbf782b94edb6" providerId="Windows Live" clId="Web-{592A6729-8CB6-4C6F-94A3-8F32B2FF4433}" dt="2022-03-13T17:28:13.681" v="338"/>
          <ac:spMkLst>
            <pc:docMk/>
            <pc:sldMk cId="3759820877" sldId="392"/>
            <ac:spMk id="93" creationId="{A3A8CE7B-7F40-4402-853E-162BF83A3E7E}"/>
          </ac:spMkLst>
        </pc:spChg>
        <pc:spChg chg="mod">
          <ac:chgData name="David Miró" userId="d50bbf782b94edb6" providerId="Windows Live" clId="Web-{592A6729-8CB6-4C6F-94A3-8F32B2FF4433}" dt="2022-03-13T17:29:49.058" v="357" actId="1076"/>
          <ac:spMkLst>
            <pc:docMk/>
            <pc:sldMk cId="3759820877" sldId="392"/>
            <ac:spMk id="94" creationId="{366F9A4B-27CC-4F36-9270-1A21628FAE73}"/>
          </ac:spMkLst>
        </pc:spChg>
        <pc:spChg chg="mod">
          <ac:chgData name="David Miró" userId="d50bbf782b94edb6" providerId="Windows Live" clId="Web-{592A6729-8CB6-4C6F-94A3-8F32B2FF4433}" dt="2022-03-13T17:29:08.354" v="347" actId="1076"/>
          <ac:spMkLst>
            <pc:docMk/>
            <pc:sldMk cId="3759820877" sldId="392"/>
            <ac:spMk id="98" creationId="{F4EC3D2C-6568-4907-A0CF-4AFD64D50DA4}"/>
          </ac:spMkLst>
        </pc:spChg>
        <pc:spChg chg="mod">
          <ac:chgData name="David Miró" userId="d50bbf782b94edb6" providerId="Windows Live" clId="Web-{592A6729-8CB6-4C6F-94A3-8F32B2FF4433}" dt="2022-03-13T17:28:30.775" v="342" actId="1076"/>
          <ac:spMkLst>
            <pc:docMk/>
            <pc:sldMk cId="3759820877" sldId="392"/>
            <ac:spMk id="99" creationId="{6DE7983E-3F2D-4F44-96DF-2732B21A3DDC}"/>
          </ac:spMkLst>
        </pc:spChg>
        <pc:grpChg chg="mod">
          <ac:chgData name="David Miró" userId="d50bbf782b94edb6" providerId="Windows Live" clId="Web-{592A6729-8CB6-4C6F-94A3-8F32B2FF4433}" dt="2022-03-13T17:13:53.140" v="3" actId="1076"/>
          <ac:grpSpMkLst>
            <pc:docMk/>
            <pc:sldMk cId="3759820877" sldId="392"/>
            <ac:grpSpMk id="70" creationId="{7B0C781E-F740-4C03-B163-6379324A9978}"/>
          </ac:grpSpMkLst>
        </pc:grpChg>
        <pc:grpChg chg="mod">
          <ac:chgData name="David Miró" userId="d50bbf782b94edb6" providerId="Windows Live" clId="Web-{592A6729-8CB6-4C6F-94A3-8F32B2FF4433}" dt="2022-03-13T17:28:21.634" v="340" actId="1076"/>
          <ac:grpSpMkLst>
            <pc:docMk/>
            <pc:sldMk cId="3759820877" sldId="392"/>
            <ac:grpSpMk id="73" creationId="{C2B817F8-C19E-423D-8ABA-52EB39D8B8C5}"/>
          </ac:grpSpMkLst>
        </pc:grpChg>
        <pc:grpChg chg="mod">
          <ac:chgData name="David Miró" userId="d50bbf782b94edb6" providerId="Windows Live" clId="Web-{592A6729-8CB6-4C6F-94A3-8F32B2FF4433}" dt="2022-03-13T17:16:18.113" v="54" actId="1076"/>
          <ac:grpSpMkLst>
            <pc:docMk/>
            <pc:sldMk cId="3759820877" sldId="392"/>
            <ac:grpSpMk id="76" creationId="{F0695524-2E65-4BBF-BDED-50251F899536}"/>
          </ac:grpSpMkLst>
        </pc:grpChg>
        <pc:grpChg chg="mod">
          <ac:chgData name="David Miró" userId="d50bbf782b94edb6" providerId="Windows Live" clId="Web-{592A6729-8CB6-4C6F-94A3-8F32B2FF4433}" dt="2022-03-13T17:30:30.763" v="364" actId="1076"/>
          <ac:grpSpMkLst>
            <pc:docMk/>
            <pc:sldMk cId="3759820877" sldId="392"/>
            <ac:grpSpMk id="79" creationId="{2EBE0218-2A3A-4E63-BDC0-C3AFC99B4B5F}"/>
          </ac:grpSpMkLst>
        </pc:grpChg>
        <pc:grpChg chg="del">
          <ac:chgData name="David Miró" userId="d50bbf782b94edb6" providerId="Windows Live" clId="Web-{592A6729-8CB6-4C6F-94A3-8F32B2FF4433}" dt="2022-03-13T17:28:16.071" v="339"/>
          <ac:grpSpMkLst>
            <pc:docMk/>
            <pc:sldMk cId="3759820877" sldId="392"/>
            <ac:grpSpMk id="86" creationId="{A1A56F56-4D2F-48AC-AC2A-3CE997F1988F}"/>
          </ac:grpSpMkLst>
        </pc:grpChg>
        <pc:grpChg chg="del">
          <ac:chgData name="David Miró" userId="d50bbf782b94edb6" providerId="Windows Live" clId="Web-{592A6729-8CB6-4C6F-94A3-8F32B2FF4433}" dt="2022-03-13T17:28:08.540" v="336"/>
          <ac:grpSpMkLst>
            <pc:docMk/>
            <pc:sldMk cId="3759820877" sldId="392"/>
            <ac:grpSpMk id="89" creationId="{DC003B40-6DE9-4E32-B293-CDF55D593CF4}"/>
          </ac:grpSpMkLst>
        </pc:grpChg>
      </pc:sldChg>
      <pc:sldChg chg="del">
        <pc:chgData name="David Miró" userId="d50bbf782b94edb6" providerId="Windows Live" clId="Web-{592A6729-8CB6-4C6F-94A3-8F32B2FF4433}" dt="2022-03-13T18:18:58.177" v="1169"/>
        <pc:sldMkLst>
          <pc:docMk/>
          <pc:sldMk cId="4152699863" sldId="393"/>
        </pc:sldMkLst>
      </pc:sldChg>
      <pc:sldChg chg="del">
        <pc:chgData name="David Miró" userId="d50bbf782b94edb6" providerId="Windows Live" clId="Web-{592A6729-8CB6-4C6F-94A3-8F32B2FF4433}" dt="2022-03-13T18:17:42.081" v="1147"/>
        <pc:sldMkLst>
          <pc:docMk/>
          <pc:sldMk cId="1820399788" sldId="394"/>
        </pc:sldMkLst>
      </pc:sldChg>
      <pc:sldChg chg="del">
        <pc:chgData name="David Miró" userId="d50bbf782b94edb6" providerId="Windows Live" clId="Web-{592A6729-8CB6-4C6F-94A3-8F32B2FF4433}" dt="2022-03-13T18:18:37.567" v="1163"/>
        <pc:sldMkLst>
          <pc:docMk/>
          <pc:sldMk cId="1694411164" sldId="395"/>
        </pc:sldMkLst>
      </pc:sldChg>
      <pc:sldChg chg="modSp">
        <pc:chgData name="David Miró" userId="d50bbf782b94edb6" providerId="Windows Live" clId="Web-{592A6729-8CB6-4C6F-94A3-8F32B2FF4433}" dt="2022-03-13T18:15:32.889" v="1104" actId="20577"/>
        <pc:sldMkLst>
          <pc:docMk/>
          <pc:sldMk cId="3851627498" sldId="396"/>
        </pc:sldMkLst>
        <pc:spChg chg="mod">
          <ac:chgData name="David Miró" userId="d50bbf782b94edb6" providerId="Windows Live" clId="Web-{592A6729-8CB6-4C6F-94A3-8F32B2FF4433}" dt="2022-03-13T18:15:32.889" v="1104" actId="20577"/>
          <ac:spMkLst>
            <pc:docMk/>
            <pc:sldMk cId="3851627498" sldId="396"/>
            <ac:spMk id="10" creationId="{71CC456B-830E-44BE-BCC7-1B795D66C516}"/>
          </ac:spMkLst>
        </pc:spChg>
      </pc:sldChg>
      <pc:sldChg chg="del">
        <pc:chgData name="David Miró" userId="d50bbf782b94edb6" providerId="Windows Live" clId="Web-{592A6729-8CB6-4C6F-94A3-8F32B2FF4433}" dt="2022-03-13T18:23:42.279" v="1206"/>
        <pc:sldMkLst>
          <pc:docMk/>
          <pc:sldMk cId="837202743" sldId="397"/>
        </pc:sldMkLst>
      </pc:sldChg>
      <pc:sldChg chg="del">
        <pc:chgData name="David Miró" userId="d50bbf782b94edb6" providerId="Windows Live" clId="Web-{592A6729-8CB6-4C6F-94A3-8F32B2FF4433}" dt="2022-03-13T18:23:37.826" v="1204"/>
        <pc:sldMkLst>
          <pc:docMk/>
          <pc:sldMk cId="1697142517" sldId="398"/>
        </pc:sldMkLst>
      </pc:sldChg>
      <pc:sldChg chg="del">
        <pc:chgData name="David Miró" userId="d50bbf782b94edb6" providerId="Windows Live" clId="Web-{592A6729-8CB6-4C6F-94A3-8F32B2FF4433}" dt="2022-03-13T18:17:54.065" v="1153"/>
        <pc:sldMkLst>
          <pc:docMk/>
          <pc:sldMk cId="1195468912" sldId="399"/>
        </pc:sldMkLst>
      </pc:sldChg>
      <pc:sldChg chg="del">
        <pc:chgData name="David Miró" userId="d50bbf782b94edb6" providerId="Windows Live" clId="Web-{592A6729-8CB6-4C6F-94A3-8F32B2FF4433}" dt="2022-03-13T18:11:26.820" v="1041"/>
        <pc:sldMkLst>
          <pc:docMk/>
          <pc:sldMk cId="578737146" sldId="408"/>
        </pc:sldMkLst>
      </pc:sldChg>
      <pc:sldChg chg="del">
        <pc:chgData name="David Miró" userId="d50bbf782b94edb6" providerId="Windows Live" clId="Web-{592A6729-8CB6-4C6F-94A3-8F32B2FF4433}" dt="2022-03-13T18:11:31.054" v="1042"/>
        <pc:sldMkLst>
          <pc:docMk/>
          <pc:sldMk cId="2724121357" sldId="409"/>
        </pc:sldMkLst>
      </pc:sldChg>
      <pc:sldChg chg="del">
        <pc:chgData name="David Miró" userId="d50bbf782b94edb6" providerId="Windows Live" clId="Web-{592A6729-8CB6-4C6F-94A3-8F32B2FF4433}" dt="2022-03-13T18:09:14.034" v="1010"/>
        <pc:sldMkLst>
          <pc:docMk/>
          <pc:sldMk cId="1420552518" sldId="411"/>
        </pc:sldMkLst>
      </pc:sldChg>
      <pc:sldChg chg="modSp">
        <pc:chgData name="David Miró" userId="d50bbf782b94edb6" providerId="Windows Live" clId="Web-{592A6729-8CB6-4C6F-94A3-8F32B2FF4433}" dt="2022-03-13T18:22:21.073" v="1191" actId="20577"/>
        <pc:sldMkLst>
          <pc:docMk/>
          <pc:sldMk cId="3742395100" sldId="412"/>
        </pc:sldMkLst>
        <pc:spChg chg="mod">
          <ac:chgData name="David Miró" userId="d50bbf782b94edb6" providerId="Windows Live" clId="Web-{592A6729-8CB6-4C6F-94A3-8F32B2FF4433}" dt="2022-03-13T18:22:21.073" v="1191" actId="20577"/>
          <ac:spMkLst>
            <pc:docMk/>
            <pc:sldMk cId="3742395100" sldId="412"/>
            <ac:spMk id="12" creationId="{326BC041-8EF2-48B4-BC8F-43C36BA0E68B}"/>
          </ac:spMkLst>
        </pc:spChg>
      </pc:sldChg>
      <pc:sldChg chg="ord">
        <pc:chgData name="David Miró" userId="d50bbf782b94edb6" providerId="Windows Live" clId="Web-{592A6729-8CB6-4C6F-94A3-8F32B2FF4433}" dt="2022-03-13T18:08:42.315" v="1007"/>
        <pc:sldMkLst>
          <pc:docMk/>
          <pc:sldMk cId="2993134017" sldId="413"/>
        </pc:sldMkLst>
      </pc:sldChg>
      <pc:sldChg chg="ord">
        <pc:chgData name="David Miró" userId="d50bbf782b94edb6" providerId="Windows Live" clId="Web-{592A6729-8CB6-4C6F-94A3-8F32B2FF4433}" dt="2022-03-13T18:17:21.096" v="1143"/>
        <pc:sldMkLst>
          <pc:docMk/>
          <pc:sldMk cId="2659795481" sldId="414"/>
        </pc:sldMkLst>
      </pc:sldChg>
      <pc:sldChg chg="modSp mod ord modClrScheme chgLayout">
        <pc:chgData name="David Miró" userId="d50bbf782b94edb6" providerId="Windows Live" clId="Web-{592A6729-8CB6-4C6F-94A3-8F32B2FF4433}" dt="2022-03-13T17:43:46.208" v="842"/>
        <pc:sldMkLst>
          <pc:docMk/>
          <pc:sldMk cId="3538328138" sldId="415"/>
        </pc:sldMkLst>
        <pc:spChg chg="mod ord">
          <ac:chgData name="David Miró" userId="d50bbf782b94edb6" providerId="Windows Live" clId="Web-{592A6729-8CB6-4C6F-94A3-8F32B2FF4433}" dt="2022-03-13T17:42:22.284" v="831"/>
          <ac:spMkLst>
            <pc:docMk/>
            <pc:sldMk cId="3538328138" sldId="415"/>
            <ac:spMk id="6" creationId="{00000000-0000-0000-0000-000000000000}"/>
          </ac:spMkLst>
        </pc:spChg>
      </pc:sldChg>
      <pc:sldChg chg="ord">
        <pc:chgData name="David Miró" userId="d50bbf782b94edb6" providerId="Windows Live" clId="Web-{592A6729-8CB6-4C6F-94A3-8F32B2FF4433}" dt="2022-03-13T17:50:20.860" v="882"/>
        <pc:sldMkLst>
          <pc:docMk/>
          <pc:sldMk cId="2624457080" sldId="416"/>
        </pc:sldMkLst>
      </pc:sldChg>
      <pc:sldChg chg="ord">
        <pc:chgData name="David Miró" userId="d50bbf782b94edb6" providerId="Windows Live" clId="Web-{592A6729-8CB6-4C6F-94A3-8F32B2FF4433}" dt="2022-03-13T17:50:14.485" v="881"/>
        <pc:sldMkLst>
          <pc:docMk/>
          <pc:sldMk cId="2226984031" sldId="419"/>
        </pc:sldMkLst>
      </pc:sldChg>
      <pc:sldChg chg="addSp delSp modSp add replId">
        <pc:chgData name="David Miró" userId="d50bbf782b94edb6" providerId="Windows Live" clId="Web-{592A6729-8CB6-4C6F-94A3-8F32B2FF4433}" dt="2022-03-13T17:33:23.065" v="377" actId="1076"/>
        <pc:sldMkLst>
          <pc:docMk/>
          <pc:sldMk cId="2043140549" sldId="420"/>
        </pc:sldMkLst>
        <pc:spChg chg="mod">
          <ac:chgData name="David Miró" userId="d50bbf782b94edb6" providerId="Windows Live" clId="Web-{592A6729-8CB6-4C6F-94A3-8F32B2FF4433}" dt="2022-03-13T17:33:09.142" v="374" actId="20577"/>
          <ac:spMkLst>
            <pc:docMk/>
            <pc:sldMk cId="2043140549" sldId="420"/>
            <ac:spMk id="12" creationId="{326BC041-8EF2-48B4-BC8F-43C36BA0E68B}"/>
          </ac:spMkLst>
        </pc:spChg>
        <pc:picChg chg="del">
          <ac:chgData name="David Miró" userId="d50bbf782b94edb6" providerId="Windows Live" clId="Web-{592A6729-8CB6-4C6F-94A3-8F32B2FF4433}" dt="2022-03-13T17:32:27.532" v="367"/>
          <ac:picMkLst>
            <pc:docMk/>
            <pc:sldMk cId="2043140549" sldId="420"/>
            <ac:picMk id="2" creationId="{43FA52B8-49A9-4D17-A514-0DC274B4015A}"/>
          </ac:picMkLst>
        </pc:picChg>
        <pc:picChg chg="add mod">
          <ac:chgData name="David Miró" userId="d50bbf782b94edb6" providerId="Windows Live" clId="Web-{592A6729-8CB6-4C6F-94A3-8F32B2FF4433}" dt="2022-03-13T17:33:23.065" v="377" actId="1076"/>
          <ac:picMkLst>
            <pc:docMk/>
            <pc:sldMk cId="2043140549" sldId="420"/>
            <ac:picMk id="3" creationId="{5B9BFFAE-06E4-4A30-AEEC-C2CF281BF70D}"/>
          </ac:picMkLst>
        </pc:picChg>
      </pc:sldChg>
      <pc:sldChg chg="new del">
        <pc:chgData name="David Miró" userId="d50bbf782b94edb6" providerId="Windows Live" clId="Web-{592A6729-8CB6-4C6F-94A3-8F32B2FF4433}" dt="2022-03-13T17:33:34.393" v="379"/>
        <pc:sldMkLst>
          <pc:docMk/>
          <pc:sldMk cId="2996808215" sldId="421"/>
        </pc:sldMkLst>
      </pc:sldChg>
      <pc:sldChg chg="addSp delSp modSp add replId">
        <pc:chgData name="David Miró" userId="d50bbf782b94edb6" providerId="Windows Live" clId="Web-{592A6729-8CB6-4C6F-94A3-8F32B2FF4433}" dt="2022-03-13T18:22:35.168" v="1196" actId="20577"/>
        <pc:sldMkLst>
          <pc:docMk/>
          <pc:sldMk cId="2997765991" sldId="421"/>
        </pc:sldMkLst>
        <pc:spChg chg="add mod">
          <ac:chgData name="David Miró" userId="d50bbf782b94edb6" providerId="Windows Live" clId="Web-{592A6729-8CB6-4C6F-94A3-8F32B2FF4433}" dt="2022-03-13T17:34:35.786" v="409" actId="1076"/>
          <ac:spMkLst>
            <pc:docMk/>
            <pc:sldMk cId="2997765991" sldId="421"/>
            <ac:spMk id="4" creationId="{9B05B541-2EC2-42B3-9B3A-D23424814DE9}"/>
          </ac:spMkLst>
        </pc:spChg>
        <pc:spChg chg="mod">
          <ac:chgData name="David Miró" userId="d50bbf782b94edb6" providerId="Windows Live" clId="Web-{592A6729-8CB6-4C6F-94A3-8F32B2FF4433}" dt="2022-03-13T18:22:35.168" v="1196" actId="20577"/>
          <ac:spMkLst>
            <pc:docMk/>
            <pc:sldMk cId="2997765991" sldId="421"/>
            <ac:spMk id="6" creationId="{00000000-0000-0000-0000-000000000000}"/>
          </ac:spMkLst>
        </pc:spChg>
        <pc:picChg chg="add mod">
          <ac:chgData name="David Miró" userId="d50bbf782b94edb6" providerId="Windows Live" clId="Web-{592A6729-8CB6-4C6F-94A3-8F32B2FF4433}" dt="2022-03-13T17:34:04.519" v="386" actId="14100"/>
          <ac:picMkLst>
            <pc:docMk/>
            <pc:sldMk cId="2997765991" sldId="421"/>
            <ac:picMk id="2" creationId="{05DBE999-AE65-453F-B4B2-67F09373778D}"/>
          </ac:picMkLst>
        </pc:picChg>
        <pc:picChg chg="del">
          <ac:chgData name="David Miró" userId="d50bbf782b94edb6" providerId="Windows Live" clId="Web-{592A6729-8CB6-4C6F-94A3-8F32B2FF4433}" dt="2022-03-13T17:33:38.706" v="381"/>
          <ac:picMkLst>
            <pc:docMk/>
            <pc:sldMk cId="2997765991" sldId="421"/>
            <ac:picMk id="3" creationId="{5B9BFFAE-06E4-4A30-AEEC-C2CF281BF70D}"/>
          </ac:picMkLst>
        </pc:picChg>
      </pc:sldChg>
      <pc:sldChg chg="addSp delSp modSp new mod ord setBg modClrScheme chgLayout">
        <pc:chgData name="David Miró" userId="d50bbf782b94edb6" providerId="Windows Live" clId="Web-{592A6729-8CB6-4C6F-94A3-8F32B2FF4433}" dt="2022-03-13T17:47:21.480" v="872"/>
        <pc:sldMkLst>
          <pc:docMk/>
          <pc:sldMk cId="3619287305" sldId="422"/>
        </pc:sldMkLst>
        <pc:spChg chg="del">
          <ac:chgData name="David Miró" userId="d50bbf782b94edb6" providerId="Windows Live" clId="Web-{592A6729-8CB6-4C6F-94A3-8F32B2FF4433}" dt="2022-03-13T17:42:36.565" v="833"/>
          <ac:spMkLst>
            <pc:docMk/>
            <pc:sldMk cId="3619287305" sldId="422"/>
            <ac:spMk id="2" creationId="{07BF1737-783B-402B-92C7-B0C9F4E455B5}"/>
          </ac:spMkLst>
        </pc:spChg>
        <pc:spChg chg="del">
          <ac:chgData name="David Miró" userId="d50bbf782b94edb6" providerId="Windows Live" clId="Web-{592A6729-8CB6-4C6F-94A3-8F32B2FF4433}" dt="2022-03-13T17:42:36.565" v="833"/>
          <ac:spMkLst>
            <pc:docMk/>
            <pc:sldMk cId="3619287305" sldId="422"/>
            <ac:spMk id="3" creationId="{5CD5CC49-E7A5-4113-BBCA-1AFEA273C800}"/>
          </ac:spMkLst>
        </pc:spChg>
        <pc:spChg chg="del">
          <ac:chgData name="David Miró" userId="d50bbf782b94edb6" providerId="Windows Live" clId="Web-{592A6729-8CB6-4C6F-94A3-8F32B2FF4433}" dt="2022-03-13T17:42:36.565" v="833"/>
          <ac:spMkLst>
            <pc:docMk/>
            <pc:sldMk cId="3619287305" sldId="422"/>
            <ac:spMk id="4" creationId="{F58DD57C-0785-4CE3-A5C0-DEA80C0ED60D}"/>
          </ac:spMkLst>
        </pc:spChg>
        <pc:spChg chg="del">
          <ac:chgData name="David Miró" userId="d50bbf782b94edb6" providerId="Windows Live" clId="Web-{592A6729-8CB6-4C6F-94A3-8F32B2FF4433}" dt="2022-03-13T17:42:36.565" v="833"/>
          <ac:spMkLst>
            <pc:docMk/>
            <pc:sldMk cId="3619287305" sldId="422"/>
            <ac:spMk id="5" creationId="{3B710170-668B-48DF-9D2F-53E1DA6F0293}"/>
          </ac:spMkLst>
        </pc:spChg>
        <pc:spChg chg="add">
          <ac:chgData name="David Miró" userId="d50bbf782b94edb6" providerId="Windows Live" clId="Web-{592A6729-8CB6-4C6F-94A3-8F32B2FF4433}" dt="2022-03-13T17:43:07.473" v="837"/>
          <ac:spMkLst>
            <pc:docMk/>
            <pc:sldMk cId="3619287305" sldId="422"/>
            <ac:spMk id="11" creationId="{AB8C311F-7253-4AED-9701-7FC0708C41C7}"/>
          </ac:spMkLst>
        </pc:spChg>
        <pc:spChg chg="add">
          <ac:chgData name="David Miró" userId="d50bbf782b94edb6" providerId="Windows Live" clId="Web-{592A6729-8CB6-4C6F-94A3-8F32B2FF4433}" dt="2022-03-13T17:43:07.473" v="837"/>
          <ac:spMkLst>
            <pc:docMk/>
            <pc:sldMk cId="3619287305" sldId="422"/>
            <ac:spMk id="13" creationId="{E2384209-CB15-4CDF-9D31-C44FD9A3F20D}"/>
          </ac:spMkLst>
        </pc:spChg>
        <pc:spChg chg="add">
          <ac:chgData name="David Miró" userId="d50bbf782b94edb6" providerId="Windows Live" clId="Web-{592A6729-8CB6-4C6F-94A3-8F32B2FF4433}" dt="2022-03-13T17:43:07.473" v="837"/>
          <ac:spMkLst>
            <pc:docMk/>
            <pc:sldMk cId="3619287305" sldId="422"/>
            <ac:spMk id="15" creationId="{2633B3B5-CC90-43F0-8714-D31D1F3F0209}"/>
          </ac:spMkLst>
        </pc:spChg>
        <pc:spChg chg="add">
          <ac:chgData name="David Miró" userId="d50bbf782b94edb6" providerId="Windows Live" clId="Web-{592A6729-8CB6-4C6F-94A3-8F32B2FF4433}" dt="2022-03-13T17:43:07.473" v="837"/>
          <ac:spMkLst>
            <pc:docMk/>
            <pc:sldMk cId="3619287305" sldId="422"/>
            <ac:spMk id="17" creationId="{A8D57A06-A426-446D-B02C-A2DC6B62E45E}"/>
          </ac:spMkLst>
        </pc:spChg>
        <pc:picChg chg="add mod">
          <ac:chgData name="David Miró" userId="d50bbf782b94edb6" providerId="Windows Live" clId="Web-{592A6729-8CB6-4C6F-94A3-8F32B2FF4433}" dt="2022-03-13T17:43:07.473" v="837"/>
          <ac:picMkLst>
            <pc:docMk/>
            <pc:sldMk cId="3619287305" sldId="422"/>
            <ac:picMk id="6" creationId="{3404708B-0C41-4531-AA7A-5931A9313A0A}"/>
          </ac:picMkLst>
        </pc:picChg>
      </pc:sldChg>
      <pc:sldChg chg="addSp modSp new mod setBg">
        <pc:chgData name="David Miró" userId="d50bbf782b94edb6" providerId="Windows Live" clId="Web-{592A6729-8CB6-4C6F-94A3-8F32B2FF4433}" dt="2022-03-13T17:43:33.380" v="841"/>
        <pc:sldMkLst>
          <pc:docMk/>
          <pc:sldMk cId="2633681536" sldId="423"/>
        </pc:sldMkLst>
        <pc:spChg chg="add">
          <ac:chgData name="David Miró" userId="d50bbf782b94edb6" providerId="Windows Live" clId="Web-{592A6729-8CB6-4C6F-94A3-8F32B2FF4433}" dt="2022-03-13T17:43:33.380" v="841"/>
          <ac:spMkLst>
            <pc:docMk/>
            <pc:sldMk cId="2633681536" sldId="423"/>
            <ac:spMk id="7" creationId="{B670DBD5-770C-4383-9F54-5B86E86BD5BB}"/>
          </ac:spMkLst>
        </pc:spChg>
        <pc:picChg chg="add mod">
          <ac:chgData name="David Miró" userId="d50bbf782b94edb6" providerId="Windows Live" clId="Web-{592A6729-8CB6-4C6F-94A3-8F32B2FF4433}" dt="2022-03-13T17:43:33.380" v="841"/>
          <ac:picMkLst>
            <pc:docMk/>
            <pc:sldMk cId="2633681536" sldId="423"/>
            <ac:picMk id="2" creationId="{AFA189A4-E99F-458A-A826-63FD227B7183}"/>
          </ac:picMkLst>
        </pc:picChg>
      </pc:sldChg>
      <pc:sldChg chg="addSp delSp modSp new mod setBg">
        <pc:chgData name="David Miró" userId="d50bbf782b94edb6" providerId="Windows Live" clId="Web-{592A6729-8CB6-4C6F-94A3-8F32B2FF4433}" dt="2022-03-13T17:48:19.216" v="880" actId="1076"/>
        <pc:sldMkLst>
          <pc:docMk/>
          <pc:sldMk cId="3616104161" sldId="424"/>
        </pc:sldMkLst>
        <pc:spChg chg="add">
          <ac:chgData name="David Miró" userId="d50bbf782b94edb6" providerId="Windows Live" clId="Web-{592A6729-8CB6-4C6F-94A3-8F32B2FF4433}" dt="2022-03-13T17:44:39.147" v="854"/>
          <ac:spMkLst>
            <pc:docMk/>
            <pc:sldMk cId="3616104161" sldId="424"/>
            <ac:spMk id="4" creationId="{8DAAB828-02C8-4111-AC14-FF5ACEDDFE37}"/>
          </ac:spMkLst>
        </pc:spChg>
        <pc:spChg chg="add del">
          <ac:chgData name="David Miró" userId="d50bbf782b94edb6" providerId="Windows Live" clId="Web-{592A6729-8CB6-4C6F-94A3-8F32B2FF4433}" dt="2022-03-13T17:44:10.256" v="846"/>
          <ac:spMkLst>
            <pc:docMk/>
            <pc:sldMk cId="3616104161" sldId="424"/>
            <ac:spMk id="7" creationId="{42A4FC2C-047E-45A5-965D-8E1E3BF09BC6}"/>
          </ac:spMkLst>
        </pc:spChg>
        <pc:grpChg chg="add">
          <ac:chgData name="David Miró" userId="d50bbf782b94edb6" providerId="Windows Live" clId="Web-{592A6729-8CB6-4C6F-94A3-8F32B2FF4433}" dt="2022-03-13T17:44:39.147" v="854"/>
          <ac:grpSpMkLst>
            <pc:docMk/>
            <pc:sldMk cId="3616104161" sldId="424"/>
            <ac:grpSpMk id="9" creationId="{C32D4553-E775-4F16-9A6F-FED8D166A5B7}"/>
          </ac:grpSpMkLst>
        </pc:grpChg>
        <pc:picChg chg="add del mod">
          <ac:chgData name="David Miró" userId="d50bbf782b94edb6" providerId="Windows Live" clId="Web-{592A6729-8CB6-4C6F-94A3-8F32B2FF4433}" dt="2022-03-13T17:47:47.637" v="874"/>
          <ac:picMkLst>
            <pc:docMk/>
            <pc:sldMk cId="3616104161" sldId="424"/>
            <ac:picMk id="2" creationId="{354DD3CD-FEBB-404B-844E-D766CA7A273E}"/>
          </ac:picMkLst>
        </pc:picChg>
        <pc:picChg chg="add mod">
          <ac:chgData name="David Miró" userId="d50bbf782b94edb6" providerId="Windows Live" clId="Web-{592A6729-8CB6-4C6F-94A3-8F32B2FF4433}" dt="2022-03-13T17:48:19.216" v="880" actId="1076"/>
          <ac:picMkLst>
            <pc:docMk/>
            <pc:sldMk cId="3616104161" sldId="424"/>
            <ac:picMk id="3" creationId="{4F9A39D0-FE71-47FF-B5FC-B8B8CAC3EE27}"/>
          </ac:picMkLst>
        </pc:picChg>
      </pc:sldChg>
      <pc:sldChg chg="addSp delSp modSp add replId">
        <pc:chgData name="David Miró" userId="d50bbf782b94edb6" providerId="Windows Live" clId="Web-{592A6729-8CB6-4C6F-94A3-8F32B2FF4433}" dt="2022-03-13T17:45:37.649" v="865" actId="14100"/>
        <pc:sldMkLst>
          <pc:docMk/>
          <pc:sldMk cId="256072687" sldId="425"/>
        </pc:sldMkLst>
        <pc:picChg chg="del">
          <ac:chgData name="David Miró" userId="d50bbf782b94edb6" providerId="Windows Live" clId="Web-{592A6729-8CB6-4C6F-94A3-8F32B2FF4433}" dt="2022-03-13T17:45:04.398" v="859"/>
          <ac:picMkLst>
            <pc:docMk/>
            <pc:sldMk cId="256072687" sldId="425"/>
            <ac:picMk id="2" creationId="{354DD3CD-FEBB-404B-844E-D766CA7A273E}"/>
          </ac:picMkLst>
        </pc:picChg>
        <pc:picChg chg="add mod">
          <ac:chgData name="David Miró" userId="d50bbf782b94edb6" providerId="Windows Live" clId="Web-{592A6729-8CB6-4C6F-94A3-8F32B2FF4433}" dt="2022-03-13T17:45:37.649" v="865" actId="14100"/>
          <ac:picMkLst>
            <pc:docMk/>
            <pc:sldMk cId="256072687" sldId="425"/>
            <ac:picMk id="3" creationId="{99D80B51-284B-4E7C-8EEF-ED9684F594CA}"/>
          </ac:picMkLst>
        </pc:picChg>
      </pc:sldChg>
      <pc:sldChg chg="addSp delSp modSp add replId">
        <pc:chgData name="David Miró" userId="d50bbf782b94edb6" providerId="Windows Live" clId="Web-{592A6729-8CB6-4C6F-94A3-8F32B2FF4433}" dt="2022-03-13T17:46:15.134" v="871" actId="14100"/>
        <pc:sldMkLst>
          <pc:docMk/>
          <pc:sldMk cId="2462755701" sldId="426"/>
        </pc:sldMkLst>
        <pc:picChg chg="add mod">
          <ac:chgData name="David Miró" userId="d50bbf782b94edb6" providerId="Windows Live" clId="Web-{592A6729-8CB6-4C6F-94A3-8F32B2FF4433}" dt="2022-03-13T17:46:15.134" v="871" actId="14100"/>
          <ac:picMkLst>
            <pc:docMk/>
            <pc:sldMk cId="2462755701" sldId="426"/>
            <ac:picMk id="2" creationId="{32B0A0B8-6359-487B-A43D-F30DDDF6CD8B}"/>
          </ac:picMkLst>
        </pc:picChg>
        <pc:picChg chg="del">
          <ac:chgData name="David Miró" userId="d50bbf782b94edb6" providerId="Windows Live" clId="Web-{592A6729-8CB6-4C6F-94A3-8F32B2FF4433}" dt="2022-03-13T17:45:50.227" v="867"/>
          <ac:picMkLst>
            <pc:docMk/>
            <pc:sldMk cId="2462755701" sldId="426"/>
            <ac:picMk id="3" creationId="{99D80B51-284B-4E7C-8EEF-ED9684F594CA}"/>
          </ac:picMkLst>
        </pc:picChg>
      </pc:sldChg>
      <pc:sldChg chg="add replId">
        <pc:chgData name="David Miró" userId="d50bbf782b94edb6" providerId="Windows Live" clId="Web-{592A6729-8CB6-4C6F-94A3-8F32B2FF4433}" dt="2022-03-13T17:47:39.668" v="873"/>
        <pc:sldMkLst>
          <pc:docMk/>
          <pc:sldMk cId="3710491121" sldId="427"/>
        </pc:sldMkLst>
      </pc:sldChg>
      <pc:sldChg chg="modSp add ord replId">
        <pc:chgData name="David Miró" userId="d50bbf782b94edb6" providerId="Windows Live" clId="Web-{592A6729-8CB6-4C6F-94A3-8F32B2FF4433}" dt="2022-03-13T18:12:54.791" v="1068"/>
        <pc:sldMkLst>
          <pc:docMk/>
          <pc:sldMk cId="1988536369" sldId="428"/>
        </pc:sldMkLst>
        <pc:spChg chg="mod">
          <ac:chgData name="David Miró" userId="d50bbf782b94edb6" providerId="Windows Live" clId="Web-{592A6729-8CB6-4C6F-94A3-8F32B2FF4433}" dt="2022-03-13T18:05:42.216" v="960" actId="20577"/>
          <ac:spMkLst>
            <pc:docMk/>
            <pc:sldMk cId="1988536369" sldId="428"/>
            <ac:spMk id="2" creationId="{00000000-0000-0000-0000-000000000000}"/>
          </ac:spMkLst>
        </pc:spChg>
        <pc:spChg chg="mod">
          <ac:chgData name="David Miró" userId="d50bbf782b94edb6" providerId="Windows Live" clId="Web-{592A6729-8CB6-4C6F-94A3-8F32B2FF4433}" dt="2022-03-13T18:06:25.467" v="979" actId="20577"/>
          <ac:spMkLst>
            <pc:docMk/>
            <pc:sldMk cId="1988536369" sldId="428"/>
            <ac:spMk id="15" creationId="{2512CE5E-71CD-4BF3-B660-B0903EC89763}"/>
          </ac:spMkLst>
        </pc:spChg>
        <pc:spChg chg="mod">
          <ac:chgData name="David Miró" userId="d50bbf782b94edb6" providerId="Windows Live" clId="Web-{592A6729-8CB6-4C6F-94A3-8F32B2FF4433}" dt="2022-03-13T18:07:02.187" v="988" actId="1076"/>
          <ac:spMkLst>
            <pc:docMk/>
            <pc:sldMk cId="1988536369" sldId="428"/>
            <ac:spMk id="17" creationId="{EED99778-1699-45B7-8631-1E062BD543F5}"/>
          </ac:spMkLst>
        </pc:spChg>
        <pc:spChg chg="mod">
          <ac:chgData name="David Miró" userId="d50bbf782b94edb6" providerId="Windows Live" clId="Web-{592A6729-8CB6-4C6F-94A3-8F32B2FF4433}" dt="2022-03-13T18:06:43.061" v="981" actId="20577"/>
          <ac:spMkLst>
            <pc:docMk/>
            <pc:sldMk cId="1988536369" sldId="428"/>
            <ac:spMk id="18" creationId="{20248192-5718-4450-8298-45D84F3632DA}"/>
          </ac:spMkLst>
        </pc:spChg>
        <pc:spChg chg="mod">
          <ac:chgData name="David Miró" userId="d50bbf782b94edb6" providerId="Windows Live" clId="Web-{592A6729-8CB6-4C6F-94A3-8F32B2FF4433}" dt="2022-03-13T18:07:41.407" v="999" actId="20577"/>
          <ac:spMkLst>
            <pc:docMk/>
            <pc:sldMk cId="1988536369" sldId="428"/>
            <ac:spMk id="21" creationId="{73E9A81D-1DB9-481D-8783-0B901701B0A8}"/>
          </ac:spMkLst>
        </pc:spChg>
        <pc:spChg chg="mod">
          <ac:chgData name="David Miró" userId="d50bbf782b94edb6" providerId="Windows Live" clId="Web-{592A6729-8CB6-4C6F-94A3-8F32B2FF4433}" dt="2022-03-13T18:08:19.689" v="1005" actId="1076"/>
          <ac:spMkLst>
            <pc:docMk/>
            <pc:sldMk cId="1988536369" sldId="428"/>
            <ac:spMk id="24" creationId="{CD25BCAE-DB74-4A80-8BAE-D313C03D203F}"/>
          </ac:spMkLst>
        </pc:spChg>
        <pc:spChg chg="mod">
          <ac:chgData name="David Miró" userId="d50bbf782b94edb6" providerId="Windows Live" clId="Web-{592A6729-8CB6-4C6F-94A3-8F32B2FF4433}" dt="2022-03-13T18:05:22.590" v="939" actId="20577"/>
          <ac:spMkLst>
            <pc:docMk/>
            <pc:sldMk cId="1988536369" sldId="428"/>
            <ac:spMk id="25" creationId="{81927976-BD6F-4E36-8395-92BC86ABB12A}"/>
          </ac:spMkLst>
        </pc:spChg>
        <pc:spChg chg="mod">
          <ac:chgData name="David Miró" userId="d50bbf782b94edb6" providerId="Windows Live" clId="Web-{592A6729-8CB6-4C6F-94A3-8F32B2FF4433}" dt="2022-03-13T18:05:52.716" v="968" actId="20577"/>
          <ac:spMkLst>
            <pc:docMk/>
            <pc:sldMk cId="1988536369" sldId="428"/>
            <ac:spMk id="26" creationId="{442C9038-3E32-44D9-BB61-0AB21479244D}"/>
          </ac:spMkLst>
        </pc:spChg>
      </pc:sldChg>
    </pc:docChg>
  </pc:docChgLst>
  <pc:docChgLst>
    <pc:chgData name="David Miró" userId="d50bbf782b94edb6" providerId="Windows Live" clId="Web-{2B277B0A-A8D2-4FFC-B5F6-5A6AB5D174E9}"/>
    <pc:docChg chg="addSld modSld">
      <pc:chgData name="David Miró" userId="d50bbf782b94edb6" providerId="Windows Live" clId="Web-{2B277B0A-A8D2-4FFC-B5F6-5A6AB5D174E9}" dt="2022-03-12T11:27:44.236" v="534"/>
      <pc:docMkLst>
        <pc:docMk/>
      </pc:docMkLst>
      <pc:sldChg chg="addSp delSp modSp">
        <pc:chgData name="David Miró" userId="d50bbf782b94edb6" providerId="Windows Live" clId="Web-{2B277B0A-A8D2-4FFC-B5F6-5A6AB5D174E9}" dt="2022-03-12T10:36:47.774" v="8" actId="1076"/>
        <pc:sldMkLst>
          <pc:docMk/>
          <pc:sldMk cId="1100588271" sldId="261"/>
        </pc:sldMkLst>
        <pc:spChg chg="mod">
          <ac:chgData name="David Miró" userId="d50bbf782b94edb6" providerId="Windows Live" clId="Web-{2B277B0A-A8D2-4FFC-B5F6-5A6AB5D174E9}" dt="2022-03-12T10:36:47.774" v="8" actId="1076"/>
          <ac:spMkLst>
            <pc:docMk/>
            <pc:sldMk cId="1100588271" sldId="261"/>
            <ac:spMk id="2" creationId="{00000000-0000-0000-0000-000000000000}"/>
          </ac:spMkLst>
        </pc:spChg>
        <pc:spChg chg="del">
          <ac:chgData name="David Miró" userId="d50bbf782b94edb6" providerId="Windows Live" clId="Web-{2B277B0A-A8D2-4FFC-B5F6-5A6AB5D174E9}" dt="2022-03-12T10:36:43.149" v="7"/>
          <ac:spMkLst>
            <pc:docMk/>
            <pc:sldMk cId="1100588271" sldId="261"/>
            <ac:spMk id="3" creationId="{00000000-0000-0000-0000-000000000000}"/>
          </ac:spMkLst>
        </pc:spChg>
        <pc:spChg chg="add del mod">
          <ac:chgData name="David Miró" userId="d50bbf782b94edb6" providerId="Windows Live" clId="Web-{2B277B0A-A8D2-4FFC-B5F6-5A6AB5D174E9}" dt="2022-03-12T10:36:04.429" v="4"/>
          <ac:spMkLst>
            <pc:docMk/>
            <pc:sldMk cId="1100588271" sldId="261"/>
            <ac:spMk id="4" creationId="{2C667894-391C-497D-819B-6C30BCAD1469}"/>
          </ac:spMkLst>
        </pc:spChg>
        <pc:spChg chg="add">
          <ac:chgData name="David Miró" userId="d50bbf782b94edb6" providerId="Windows Live" clId="Web-{2B277B0A-A8D2-4FFC-B5F6-5A6AB5D174E9}" dt="2022-03-12T10:36:09.554" v="5"/>
          <ac:spMkLst>
            <pc:docMk/>
            <pc:sldMk cId="1100588271" sldId="261"/>
            <ac:spMk id="5" creationId="{371557DA-A569-4CDD-8797-447C7DBD23C5}"/>
          </ac:spMkLst>
        </pc:spChg>
        <pc:spChg chg="add mod">
          <ac:chgData name="David Miró" userId="d50bbf782b94edb6" providerId="Windows Live" clId="Web-{2B277B0A-A8D2-4FFC-B5F6-5A6AB5D174E9}" dt="2022-03-12T10:36:43.149" v="7"/>
          <ac:spMkLst>
            <pc:docMk/>
            <pc:sldMk cId="1100588271" sldId="261"/>
            <ac:spMk id="7" creationId="{49A783C0-B187-4993-9F20-F334FE232681}"/>
          </ac:spMkLst>
        </pc:spChg>
      </pc:sldChg>
      <pc:sldChg chg="addSp delSp modSp">
        <pc:chgData name="David Miró" userId="d50bbf782b94edb6" providerId="Windows Live" clId="Web-{2B277B0A-A8D2-4FFC-B5F6-5A6AB5D174E9}" dt="2022-03-12T11:12:06.308" v="404"/>
        <pc:sldMkLst>
          <pc:docMk/>
          <pc:sldMk cId="3851627498" sldId="396"/>
        </pc:sldMkLst>
        <pc:spChg chg="add del">
          <ac:chgData name="David Miró" userId="d50bbf782b94edb6" providerId="Windows Live" clId="Web-{2B277B0A-A8D2-4FFC-B5F6-5A6AB5D174E9}" dt="2022-03-12T11:12:03.667" v="403"/>
          <ac:spMkLst>
            <pc:docMk/>
            <pc:sldMk cId="3851627498" sldId="396"/>
            <ac:spMk id="5" creationId="{0E0DE443-3E47-4DC1-B7EB-3EC205D6435D}"/>
          </ac:spMkLst>
        </pc:spChg>
        <pc:spChg chg="mod">
          <ac:chgData name="David Miró" userId="d50bbf782b94edb6" providerId="Windows Live" clId="Web-{2B277B0A-A8D2-4FFC-B5F6-5A6AB5D174E9}" dt="2022-03-12T11:10:23.040" v="379" actId="1076"/>
          <ac:spMkLst>
            <pc:docMk/>
            <pc:sldMk cId="3851627498" sldId="396"/>
            <ac:spMk id="8" creationId="{16D57FBF-8F3E-40B2-8357-F2618AC27830}"/>
          </ac:spMkLst>
        </pc:spChg>
        <pc:spChg chg="mod">
          <ac:chgData name="David Miró" userId="d50bbf782b94edb6" providerId="Windows Live" clId="Web-{2B277B0A-A8D2-4FFC-B5F6-5A6AB5D174E9}" dt="2022-03-12T11:10:20.477" v="378" actId="1076"/>
          <ac:spMkLst>
            <pc:docMk/>
            <pc:sldMk cId="3851627498" sldId="396"/>
            <ac:spMk id="9" creationId="{4C41E024-AE04-4B8D-A744-B617EE3C3F4E}"/>
          </ac:spMkLst>
        </pc:spChg>
        <pc:spChg chg="mod">
          <ac:chgData name="David Miró" userId="d50bbf782b94edb6" providerId="Windows Live" clId="Web-{2B277B0A-A8D2-4FFC-B5F6-5A6AB5D174E9}" dt="2022-03-12T11:10:50.150" v="387" actId="1076"/>
          <ac:spMkLst>
            <pc:docMk/>
            <pc:sldMk cId="3851627498" sldId="396"/>
            <ac:spMk id="10" creationId="{71CC456B-830E-44BE-BCC7-1B795D66C516}"/>
          </ac:spMkLst>
        </pc:spChg>
        <pc:spChg chg="mod">
          <ac:chgData name="David Miró" userId="d50bbf782b94edb6" providerId="Windows Live" clId="Web-{2B277B0A-A8D2-4FFC-B5F6-5A6AB5D174E9}" dt="2022-03-12T11:10:44.087" v="386" actId="1076"/>
          <ac:spMkLst>
            <pc:docMk/>
            <pc:sldMk cId="3851627498" sldId="396"/>
            <ac:spMk id="11" creationId="{36882605-8107-4406-8887-8FF2A2044E65}"/>
          </ac:spMkLst>
        </pc:spChg>
        <pc:picChg chg="add del mod">
          <ac:chgData name="David Miró" userId="d50bbf782b94edb6" providerId="Windows Live" clId="Web-{2B277B0A-A8D2-4FFC-B5F6-5A6AB5D174E9}" dt="2022-03-12T11:12:06.308" v="404"/>
          <ac:picMkLst>
            <pc:docMk/>
            <pc:sldMk cId="3851627498" sldId="396"/>
            <ac:picMk id="12" creationId="{6403F72D-63E9-4621-94D7-C54FEB81507C}"/>
          </ac:picMkLst>
        </pc:picChg>
      </pc:sldChg>
      <pc:sldChg chg="addSp delSp modSp add replId">
        <pc:chgData name="David Miró" userId="d50bbf782b94edb6" providerId="Windows Live" clId="Web-{2B277B0A-A8D2-4FFC-B5F6-5A6AB5D174E9}" dt="2022-03-12T10:57:42.788" v="349" actId="1076"/>
        <pc:sldMkLst>
          <pc:docMk/>
          <pc:sldMk cId="3742395100" sldId="412"/>
        </pc:sldMkLst>
        <pc:spChg chg="mod">
          <ac:chgData name="David Miró" userId="d50bbf782b94edb6" providerId="Windows Live" clId="Web-{2B277B0A-A8D2-4FFC-B5F6-5A6AB5D174E9}" dt="2022-03-12T10:57:42.788" v="349" actId="1076"/>
          <ac:spMkLst>
            <pc:docMk/>
            <pc:sldMk cId="3742395100" sldId="412"/>
            <ac:spMk id="12" creationId="{326BC041-8EF2-48B4-BC8F-43C36BA0E68B}"/>
          </ac:spMkLst>
        </pc:spChg>
        <pc:picChg chg="add mod">
          <ac:chgData name="David Miró" userId="d50bbf782b94edb6" providerId="Windows Live" clId="Web-{2B277B0A-A8D2-4FFC-B5F6-5A6AB5D174E9}" dt="2022-03-12T10:49:31.370" v="20" actId="14100"/>
          <ac:picMkLst>
            <pc:docMk/>
            <pc:sldMk cId="3742395100" sldId="412"/>
            <ac:picMk id="2" creationId="{43FA52B8-49A9-4D17-A514-0DC274B4015A}"/>
          </ac:picMkLst>
        </pc:picChg>
        <pc:picChg chg="del">
          <ac:chgData name="David Miró" userId="d50bbf782b94edb6" providerId="Windows Live" clId="Web-{2B277B0A-A8D2-4FFC-B5F6-5A6AB5D174E9}" dt="2022-03-12T10:48:44.494" v="10"/>
          <ac:picMkLst>
            <pc:docMk/>
            <pc:sldMk cId="3742395100" sldId="412"/>
            <ac:picMk id="11" creationId="{199E1867-ED0E-47ED-AB71-8C3936297356}"/>
          </ac:picMkLst>
        </pc:picChg>
      </pc:sldChg>
      <pc:sldChg chg="addSp delSp modSp add replId">
        <pc:chgData name="David Miró" userId="d50bbf782b94edb6" providerId="Windows Live" clId="Web-{2B277B0A-A8D2-4FFC-B5F6-5A6AB5D174E9}" dt="2022-03-12T10:56:15.848" v="220" actId="20577"/>
        <pc:sldMkLst>
          <pc:docMk/>
          <pc:sldMk cId="2993134017" sldId="413"/>
        </pc:sldMkLst>
        <pc:spChg chg="mod">
          <ac:chgData name="David Miró" userId="d50bbf782b94edb6" providerId="Windows Live" clId="Web-{2B277B0A-A8D2-4FFC-B5F6-5A6AB5D174E9}" dt="2022-03-12T10:56:15.848" v="220" actId="20577"/>
          <ac:spMkLst>
            <pc:docMk/>
            <pc:sldMk cId="2993134017" sldId="413"/>
            <ac:spMk id="12" creationId="{326BC041-8EF2-48B4-BC8F-43C36BA0E68B}"/>
          </ac:spMkLst>
        </pc:spChg>
        <pc:picChg chg="del">
          <ac:chgData name="David Miró" userId="d50bbf782b94edb6" providerId="Windows Live" clId="Web-{2B277B0A-A8D2-4FFC-B5F6-5A6AB5D174E9}" dt="2022-03-12T10:53:41.360" v="22"/>
          <ac:picMkLst>
            <pc:docMk/>
            <pc:sldMk cId="2993134017" sldId="413"/>
            <ac:picMk id="2" creationId="{43FA52B8-49A9-4D17-A514-0DC274B4015A}"/>
          </ac:picMkLst>
        </pc:picChg>
        <pc:picChg chg="add mod">
          <ac:chgData name="David Miró" userId="d50bbf782b94edb6" providerId="Windows Live" clId="Web-{2B277B0A-A8D2-4FFC-B5F6-5A6AB5D174E9}" dt="2022-03-12T10:54:05.751" v="29" actId="1076"/>
          <ac:picMkLst>
            <pc:docMk/>
            <pc:sldMk cId="2993134017" sldId="413"/>
            <ac:picMk id="3" creationId="{7F12F109-5A7D-4E13-916A-4E2C22221E2D}"/>
          </ac:picMkLst>
        </pc:picChg>
      </pc:sldChg>
      <pc:sldChg chg="addSp delSp modSp add replId">
        <pc:chgData name="David Miró" userId="d50bbf782b94edb6" providerId="Windows Live" clId="Web-{2B277B0A-A8D2-4FFC-B5F6-5A6AB5D174E9}" dt="2022-03-12T11:07:05.582" v="368" actId="1076"/>
        <pc:sldMkLst>
          <pc:docMk/>
          <pc:sldMk cId="2659795481" sldId="414"/>
        </pc:sldMkLst>
        <pc:spChg chg="mod">
          <ac:chgData name="David Miró" userId="d50bbf782b94edb6" providerId="Windows Live" clId="Web-{2B277B0A-A8D2-4FFC-B5F6-5A6AB5D174E9}" dt="2022-03-12T11:06:41.363" v="366" actId="14100"/>
          <ac:spMkLst>
            <pc:docMk/>
            <pc:sldMk cId="2659795481" sldId="414"/>
            <ac:spMk id="12" creationId="{326BC041-8EF2-48B4-BC8F-43C36BA0E68B}"/>
          </ac:spMkLst>
        </pc:spChg>
        <pc:picChg chg="del">
          <ac:chgData name="David Miró" userId="d50bbf782b94edb6" providerId="Windows Live" clId="Web-{2B277B0A-A8D2-4FFC-B5F6-5A6AB5D174E9}" dt="2022-03-12T10:57:48.944" v="351"/>
          <ac:picMkLst>
            <pc:docMk/>
            <pc:sldMk cId="2659795481" sldId="414"/>
            <ac:picMk id="2" creationId="{43FA52B8-49A9-4D17-A514-0DC274B4015A}"/>
          </ac:picMkLst>
        </pc:picChg>
        <pc:picChg chg="add mod">
          <ac:chgData name="David Miró" userId="d50bbf782b94edb6" providerId="Windows Live" clId="Web-{2B277B0A-A8D2-4FFC-B5F6-5A6AB5D174E9}" dt="2022-03-12T11:07:05.582" v="368" actId="1076"/>
          <ac:picMkLst>
            <pc:docMk/>
            <pc:sldMk cId="2659795481" sldId="414"/>
            <ac:picMk id="3" creationId="{4AEAE1CD-F0DA-4A82-8D79-13CE6BCE7C2E}"/>
          </ac:picMkLst>
        </pc:picChg>
      </pc:sldChg>
      <pc:sldChg chg="addSp delSp modSp add replId">
        <pc:chgData name="David Miró" userId="d50bbf782b94edb6" providerId="Windows Live" clId="Web-{2B277B0A-A8D2-4FFC-B5F6-5A6AB5D174E9}" dt="2022-03-12T11:18:26.254" v="462" actId="14100"/>
        <pc:sldMkLst>
          <pc:docMk/>
          <pc:sldMk cId="3538328138" sldId="415"/>
        </pc:sldMkLst>
        <pc:spChg chg="mod">
          <ac:chgData name="David Miró" userId="d50bbf782b94edb6" providerId="Windows Live" clId="Web-{2B277B0A-A8D2-4FFC-B5F6-5A6AB5D174E9}" dt="2022-03-12T11:17:11.252" v="440" actId="20577"/>
          <ac:spMkLst>
            <pc:docMk/>
            <pc:sldMk cId="3538328138" sldId="415"/>
            <ac:spMk id="6" creationId="{00000000-0000-0000-0000-000000000000}"/>
          </ac:spMkLst>
        </pc:spChg>
        <pc:spChg chg="mod">
          <ac:chgData name="David Miró" userId="d50bbf782b94edb6" providerId="Windows Live" clId="Web-{2B277B0A-A8D2-4FFC-B5F6-5A6AB5D174E9}" dt="2022-03-12T11:16:58.064" v="434" actId="1076"/>
          <ac:spMkLst>
            <pc:docMk/>
            <pc:sldMk cId="3538328138" sldId="415"/>
            <ac:spMk id="12" creationId="{326BC041-8EF2-48B4-BC8F-43C36BA0E68B}"/>
          </ac:spMkLst>
        </pc:spChg>
        <pc:picChg chg="del">
          <ac:chgData name="David Miró" userId="d50bbf782b94edb6" providerId="Windows Live" clId="Web-{2B277B0A-A8D2-4FFC-B5F6-5A6AB5D174E9}" dt="2022-03-12T11:15:19.734" v="406"/>
          <ac:picMkLst>
            <pc:docMk/>
            <pc:sldMk cId="3538328138" sldId="415"/>
            <ac:picMk id="2" creationId="{43FA52B8-49A9-4D17-A514-0DC274B4015A}"/>
          </ac:picMkLst>
        </pc:picChg>
        <pc:picChg chg="add mod">
          <ac:chgData name="David Miró" userId="d50bbf782b94edb6" providerId="Windows Live" clId="Web-{2B277B0A-A8D2-4FFC-B5F6-5A6AB5D174E9}" dt="2022-03-12T11:18:26.254" v="462" actId="14100"/>
          <ac:picMkLst>
            <pc:docMk/>
            <pc:sldMk cId="3538328138" sldId="415"/>
            <ac:picMk id="3" creationId="{1D9834A8-711D-40E6-B358-6B466DB8E696}"/>
          </ac:picMkLst>
        </pc:picChg>
      </pc:sldChg>
      <pc:sldChg chg="addSp delSp modSp add replId">
        <pc:chgData name="David Miró" userId="d50bbf782b94edb6" providerId="Windows Live" clId="Web-{2B277B0A-A8D2-4FFC-B5F6-5A6AB5D174E9}" dt="2022-03-12T11:18:03.925" v="459" actId="20577"/>
        <pc:sldMkLst>
          <pc:docMk/>
          <pc:sldMk cId="2624457080" sldId="416"/>
        </pc:sldMkLst>
        <pc:spChg chg="mod">
          <ac:chgData name="David Miró" userId="d50bbf782b94edb6" providerId="Windows Live" clId="Web-{2B277B0A-A8D2-4FFC-B5F6-5A6AB5D174E9}" dt="2022-03-12T11:18:03.925" v="459" actId="20577"/>
          <ac:spMkLst>
            <pc:docMk/>
            <pc:sldMk cId="2624457080" sldId="416"/>
            <ac:spMk id="6" creationId="{00000000-0000-0000-0000-000000000000}"/>
          </ac:spMkLst>
        </pc:spChg>
        <pc:spChg chg="mod">
          <ac:chgData name="David Miró" userId="d50bbf782b94edb6" providerId="Windows Live" clId="Web-{2B277B0A-A8D2-4FFC-B5F6-5A6AB5D174E9}" dt="2022-03-12T11:17:53.519" v="455" actId="20577"/>
          <ac:spMkLst>
            <pc:docMk/>
            <pc:sldMk cId="2624457080" sldId="416"/>
            <ac:spMk id="12" creationId="{326BC041-8EF2-48B4-BC8F-43C36BA0E68B}"/>
          </ac:spMkLst>
        </pc:spChg>
        <pc:picChg chg="add mod">
          <ac:chgData name="David Miró" userId="d50bbf782b94edb6" providerId="Windows Live" clId="Web-{2B277B0A-A8D2-4FFC-B5F6-5A6AB5D174E9}" dt="2022-03-12T11:17:44.378" v="447" actId="14100"/>
          <ac:picMkLst>
            <pc:docMk/>
            <pc:sldMk cId="2624457080" sldId="416"/>
            <ac:picMk id="2" creationId="{385B8C42-08A8-41D6-B89F-309FB1FEE64D}"/>
          </ac:picMkLst>
        </pc:picChg>
        <pc:picChg chg="del">
          <ac:chgData name="David Miró" userId="d50bbf782b94edb6" providerId="Windows Live" clId="Web-{2B277B0A-A8D2-4FFC-B5F6-5A6AB5D174E9}" dt="2022-03-12T11:17:22.784" v="442"/>
          <ac:picMkLst>
            <pc:docMk/>
            <pc:sldMk cId="2624457080" sldId="416"/>
            <ac:picMk id="3" creationId="{1D9834A8-711D-40E6-B358-6B466DB8E696}"/>
          </ac:picMkLst>
        </pc:picChg>
      </pc:sldChg>
      <pc:sldChg chg="addSp delSp modSp add replId">
        <pc:chgData name="David Miró" userId="d50bbf782b94edb6" providerId="Windows Live" clId="Web-{2B277B0A-A8D2-4FFC-B5F6-5A6AB5D174E9}" dt="2022-03-12T11:21:20.930" v="486"/>
        <pc:sldMkLst>
          <pc:docMk/>
          <pc:sldMk cId="1306362663" sldId="417"/>
        </pc:sldMkLst>
        <pc:spChg chg="add mod">
          <ac:chgData name="David Miró" userId="d50bbf782b94edb6" providerId="Windows Live" clId="Web-{2B277B0A-A8D2-4FFC-B5F6-5A6AB5D174E9}" dt="2022-03-12T11:20:31.819" v="479" actId="1076"/>
          <ac:spMkLst>
            <pc:docMk/>
            <pc:sldMk cId="1306362663" sldId="417"/>
            <ac:spMk id="4" creationId="{0280C42F-974D-4D39-91A0-5DD29E20D1EE}"/>
          </ac:spMkLst>
        </pc:spChg>
        <pc:spChg chg="add mod">
          <ac:chgData name="David Miró" userId="d50bbf782b94edb6" providerId="Windows Live" clId="Web-{2B277B0A-A8D2-4FFC-B5F6-5A6AB5D174E9}" dt="2022-03-12T11:21:20.930" v="486"/>
          <ac:spMkLst>
            <pc:docMk/>
            <pc:sldMk cId="1306362663" sldId="417"/>
            <ac:spMk id="5" creationId="{6B971F64-FC0E-473A-BC48-645896DAD51D}"/>
          </ac:spMkLst>
        </pc:spChg>
        <pc:spChg chg="mod">
          <ac:chgData name="David Miró" userId="d50bbf782b94edb6" providerId="Windows Live" clId="Web-{2B277B0A-A8D2-4FFC-B5F6-5A6AB5D174E9}" dt="2022-03-12T11:19:05.536" v="471" actId="20577"/>
          <ac:spMkLst>
            <pc:docMk/>
            <pc:sldMk cId="1306362663" sldId="417"/>
            <ac:spMk id="6" creationId="{00000000-0000-0000-0000-000000000000}"/>
          </ac:spMkLst>
        </pc:spChg>
        <pc:spChg chg="mod">
          <ac:chgData name="David Miró" userId="d50bbf782b94edb6" providerId="Windows Live" clId="Web-{2B277B0A-A8D2-4FFC-B5F6-5A6AB5D174E9}" dt="2022-03-12T11:19:11.552" v="472" actId="1076"/>
          <ac:spMkLst>
            <pc:docMk/>
            <pc:sldMk cId="1306362663" sldId="417"/>
            <ac:spMk id="12" creationId="{326BC041-8EF2-48B4-BC8F-43C36BA0E68B}"/>
          </ac:spMkLst>
        </pc:spChg>
        <pc:picChg chg="add mod">
          <ac:chgData name="David Miró" userId="d50bbf782b94edb6" providerId="Windows Live" clId="Web-{2B277B0A-A8D2-4FFC-B5F6-5A6AB5D174E9}" dt="2022-03-12T11:18:54.692" v="468" actId="14100"/>
          <ac:picMkLst>
            <pc:docMk/>
            <pc:sldMk cId="1306362663" sldId="417"/>
            <ac:picMk id="2" creationId="{E97D45F3-6C73-4F6C-8F27-56A07E54B990}"/>
          </ac:picMkLst>
        </pc:picChg>
        <pc:picChg chg="del">
          <ac:chgData name="David Miró" userId="d50bbf782b94edb6" providerId="Windows Live" clId="Web-{2B277B0A-A8D2-4FFC-B5F6-5A6AB5D174E9}" dt="2022-03-12T11:18:39.535" v="464"/>
          <ac:picMkLst>
            <pc:docMk/>
            <pc:sldMk cId="1306362663" sldId="417"/>
            <ac:picMk id="3" creationId="{1D9834A8-711D-40E6-B358-6B466DB8E696}"/>
          </ac:picMkLst>
        </pc:picChg>
      </pc:sldChg>
      <pc:sldChg chg="addSp delSp modSp add replId">
        <pc:chgData name="David Miró" userId="d50bbf782b94edb6" providerId="Windows Live" clId="Web-{2B277B0A-A8D2-4FFC-B5F6-5A6AB5D174E9}" dt="2022-03-12T11:25:56.436" v="510" actId="688"/>
        <pc:sldMkLst>
          <pc:docMk/>
          <pc:sldMk cId="2149517211" sldId="418"/>
        </pc:sldMkLst>
        <pc:spChg chg="del mod">
          <ac:chgData name="David Miró" userId="d50bbf782b94edb6" providerId="Windows Live" clId="Web-{2B277B0A-A8D2-4FFC-B5F6-5A6AB5D174E9}" dt="2022-03-12T11:25:24.201" v="501"/>
          <ac:spMkLst>
            <pc:docMk/>
            <pc:sldMk cId="2149517211" sldId="418"/>
            <ac:spMk id="4" creationId="{0280C42F-974D-4D39-91A0-5DD29E20D1EE}"/>
          </ac:spMkLst>
        </pc:spChg>
        <pc:spChg chg="del mod">
          <ac:chgData name="David Miró" userId="d50bbf782b94edb6" providerId="Windows Live" clId="Web-{2B277B0A-A8D2-4FFC-B5F6-5A6AB5D174E9}" dt="2022-03-12T11:25:26.139" v="502"/>
          <ac:spMkLst>
            <pc:docMk/>
            <pc:sldMk cId="2149517211" sldId="418"/>
            <ac:spMk id="5" creationId="{6B971F64-FC0E-473A-BC48-645896DAD51D}"/>
          </ac:spMkLst>
        </pc:spChg>
        <pc:spChg chg="mod">
          <ac:chgData name="David Miró" userId="d50bbf782b94edb6" providerId="Windows Live" clId="Web-{2B277B0A-A8D2-4FFC-B5F6-5A6AB5D174E9}" dt="2022-03-12T11:25:11.998" v="499" actId="20577"/>
          <ac:spMkLst>
            <pc:docMk/>
            <pc:sldMk cId="2149517211" sldId="418"/>
            <ac:spMk id="6" creationId="{00000000-0000-0000-0000-000000000000}"/>
          </ac:spMkLst>
        </pc:spChg>
        <pc:spChg chg="add mod">
          <ac:chgData name="David Miró" userId="d50bbf782b94edb6" providerId="Windows Live" clId="Web-{2B277B0A-A8D2-4FFC-B5F6-5A6AB5D174E9}" dt="2022-03-12T11:25:56.436" v="510" actId="688"/>
          <ac:spMkLst>
            <pc:docMk/>
            <pc:sldMk cId="2149517211" sldId="418"/>
            <ac:spMk id="7" creationId="{D5621A2A-F994-4EFC-9A0B-B72E1B68A956}"/>
          </ac:spMkLst>
        </pc:spChg>
        <pc:spChg chg="add mod">
          <ac:chgData name="David Miró" userId="d50bbf782b94edb6" providerId="Windows Live" clId="Web-{2B277B0A-A8D2-4FFC-B5F6-5A6AB5D174E9}" dt="2022-03-12T11:25:47.342" v="509"/>
          <ac:spMkLst>
            <pc:docMk/>
            <pc:sldMk cId="2149517211" sldId="418"/>
            <ac:spMk id="9" creationId="{710500C2-85A6-441A-AA79-E72D5DA307CB}"/>
          </ac:spMkLst>
        </pc:spChg>
        <pc:spChg chg="mod">
          <ac:chgData name="David Miró" userId="d50bbf782b94edb6" providerId="Windows Live" clId="Web-{2B277B0A-A8D2-4FFC-B5F6-5A6AB5D174E9}" dt="2022-03-12T11:25:07.248" v="498" actId="20577"/>
          <ac:spMkLst>
            <pc:docMk/>
            <pc:sldMk cId="2149517211" sldId="418"/>
            <ac:spMk id="12" creationId="{326BC041-8EF2-48B4-BC8F-43C36BA0E68B}"/>
          </ac:spMkLst>
        </pc:spChg>
        <pc:picChg chg="del">
          <ac:chgData name="David Miró" userId="d50bbf782b94edb6" providerId="Windows Live" clId="Web-{2B277B0A-A8D2-4FFC-B5F6-5A6AB5D174E9}" dt="2022-03-12T11:24:40.919" v="490"/>
          <ac:picMkLst>
            <pc:docMk/>
            <pc:sldMk cId="2149517211" sldId="418"/>
            <ac:picMk id="2" creationId="{E97D45F3-6C73-4F6C-8F27-56A07E54B990}"/>
          </ac:picMkLst>
        </pc:picChg>
        <pc:picChg chg="add mod">
          <ac:chgData name="David Miró" userId="d50bbf782b94edb6" providerId="Windows Live" clId="Web-{2B277B0A-A8D2-4FFC-B5F6-5A6AB5D174E9}" dt="2022-03-12T11:25:04.982" v="497" actId="1076"/>
          <ac:picMkLst>
            <pc:docMk/>
            <pc:sldMk cId="2149517211" sldId="418"/>
            <ac:picMk id="3" creationId="{26AD0376-7225-4063-8383-55BB113B9B96}"/>
          </ac:picMkLst>
        </pc:picChg>
      </pc:sldChg>
      <pc:sldChg chg="addSp delSp modSp add replId">
        <pc:chgData name="David Miró" userId="d50bbf782b94edb6" providerId="Windows Live" clId="Web-{2B277B0A-A8D2-4FFC-B5F6-5A6AB5D174E9}" dt="2022-03-12T11:27:44.236" v="534"/>
        <pc:sldMkLst>
          <pc:docMk/>
          <pc:sldMk cId="2226984031" sldId="419"/>
        </pc:sldMkLst>
        <pc:spChg chg="add mod">
          <ac:chgData name="David Miró" userId="d50bbf782b94edb6" providerId="Windows Live" clId="Web-{2B277B0A-A8D2-4FFC-B5F6-5A6AB5D174E9}" dt="2022-03-12T11:27:19.391" v="528"/>
          <ac:spMkLst>
            <pc:docMk/>
            <pc:sldMk cId="2226984031" sldId="419"/>
            <ac:spMk id="4" creationId="{DCA40513-44BF-4248-BCE1-FB02B14EC794}"/>
          </ac:spMkLst>
        </pc:spChg>
        <pc:spChg chg="add mod">
          <ac:chgData name="David Miró" userId="d50bbf782b94edb6" providerId="Windows Live" clId="Web-{2B277B0A-A8D2-4FFC-B5F6-5A6AB5D174E9}" dt="2022-03-12T11:27:44.236" v="534"/>
          <ac:spMkLst>
            <pc:docMk/>
            <pc:sldMk cId="2226984031" sldId="419"/>
            <ac:spMk id="5" creationId="{628E76BD-9301-4EE7-849E-3FF8395D9527}"/>
          </ac:spMkLst>
        </pc:spChg>
        <pc:spChg chg="mod">
          <ac:chgData name="David Miró" userId="d50bbf782b94edb6" providerId="Windows Live" clId="Web-{2B277B0A-A8D2-4FFC-B5F6-5A6AB5D174E9}" dt="2022-03-12T11:27:03" v="523" actId="20577"/>
          <ac:spMkLst>
            <pc:docMk/>
            <pc:sldMk cId="2226984031" sldId="419"/>
            <ac:spMk id="6" creationId="{00000000-0000-0000-0000-000000000000}"/>
          </ac:spMkLst>
        </pc:spChg>
        <pc:spChg chg="mod">
          <ac:chgData name="David Miró" userId="d50bbf782b94edb6" providerId="Windows Live" clId="Web-{2B277B0A-A8D2-4FFC-B5F6-5A6AB5D174E9}" dt="2022-03-12T11:27:05.641" v="524" actId="1076"/>
          <ac:spMkLst>
            <pc:docMk/>
            <pc:sldMk cId="2226984031" sldId="419"/>
            <ac:spMk id="12" creationId="{326BC041-8EF2-48B4-BC8F-43C36BA0E68B}"/>
          </ac:spMkLst>
        </pc:spChg>
        <pc:picChg chg="del">
          <ac:chgData name="David Miró" userId="d50bbf782b94edb6" providerId="Windows Live" clId="Web-{2B277B0A-A8D2-4FFC-B5F6-5A6AB5D174E9}" dt="2022-03-12T11:26:21.765" v="512"/>
          <ac:picMkLst>
            <pc:docMk/>
            <pc:sldMk cId="2226984031" sldId="419"/>
            <ac:picMk id="2" creationId="{385B8C42-08A8-41D6-B89F-309FB1FEE64D}"/>
          </ac:picMkLst>
        </pc:picChg>
        <pc:picChg chg="add mod">
          <ac:chgData name="David Miró" userId="d50bbf782b94edb6" providerId="Windows Live" clId="Web-{2B277B0A-A8D2-4FFC-B5F6-5A6AB5D174E9}" dt="2022-03-12T11:26:54.516" v="521" actId="1076"/>
          <ac:picMkLst>
            <pc:docMk/>
            <pc:sldMk cId="2226984031" sldId="419"/>
            <ac:picMk id="3" creationId="{96AF36F0-C5F8-4BC8-810C-415641D7EE4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Sheet1!$C$1</c:f>
              <c:strCache>
                <c:ptCount val="1"/>
                <c:pt idx="0">
                  <c:v>Series 2</c:v>
                </c:pt>
              </c:strCache>
            </c:strRef>
          </c:tx>
          <c:spPr>
            <a:ln w="19050">
              <a:solidFill>
                <a:schemeClr val="accent1"/>
              </a:solidFill>
            </a:ln>
          </c:spPr>
          <c:marker>
            <c:symbol val="circle"/>
            <c:size val="5"/>
            <c:spPr>
              <a:solidFill>
                <a:schemeClr val="accent1"/>
              </a:solidFill>
              <a:ln>
                <a:noFill/>
              </a:ln>
            </c:spPr>
          </c:marker>
          <c:cat>
            <c:strRef>
              <c:f>Sheet1!$A$2:$A$8</c:f>
              <c:strCache>
                <c:ptCount val="7"/>
                <c:pt idx="0">
                  <c:v>Item 1</c:v>
                </c:pt>
                <c:pt idx="1">
                  <c:v>Item 2</c:v>
                </c:pt>
                <c:pt idx="2">
                  <c:v>Item 3</c:v>
                </c:pt>
                <c:pt idx="3">
                  <c:v>Item 4</c:v>
                </c:pt>
                <c:pt idx="4">
                  <c:v>Item 5</c:v>
                </c:pt>
                <c:pt idx="5">
                  <c:v>Item 6</c:v>
                </c:pt>
                <c:pt idx="6">
                  <c:v>Item 7</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c:ext xmlns:c16="http://schemas.microsoft.com/office/drawing/2014/chart" uri="{C3380CC4-5D6E-409C-BE32-E72D297353CC}">
              <c16:uniqueId val="{00000000-0817-40C5-A0D2-9E80172BF1AC}"/>
            </c:ext>
          </c:extLst>
        </c:ser>
        <c:ser>
          <c:idx val="2"/>
          <c:order val="1"/>
          <c:tx>
            <c:strRef>
              <c:f>Sheet1!$D$1</c:f>
              <c:strCache>
                <c:ptCount val="1"/>
                <c:pt idx="0">
                  <c:v>Series 3</c:v>
                </c:pt>
              </c:strCache>
            </c:strRef>
          </c:tx>
          <c:spPr>
            <a:ln w="19050">
              <a:solidFill>
                <a:schemeClr val="accent2"/>
              </a:solidFill>
            </a:ln>
          </c:spPr>
          <c:marker>
            <c:symbol val="circle"/>
            <c:size val="5"/>
            <c:spPr>
              <a:solidFill>
                <a:schemeClr val="accent2"/>
              </a:solidFill>
              <a:ln>
                <a:noFill/>
              </a:ln>
            </c:spPr>
          </c:marker>
          <c:cat>
            <c:strRef>
              <c:f>Sheet1!$A$2:$A$8</c:f>
              <c:strCache>
                <c:ptCount val="7"/>
                <c:pt idx="0">
                  <c:v>Item 1</c:v>
                </c:pt>
                <c:pt idx="1">
                  <c:v>Item 2</c:v>
                </c:pt>
                <c:pt idx="2">
                  <c:v>Item 3</c:v>
                </c:pt>
                <c:pt idx="3">
                  <c:v>Item 4</c:v>
                </c:pt>
                <c:pt idx="4">
                  <c:v>Item 5</c:v>
                </c:pt>
                <c:pt idx="5">
                  <c:v>Item 6</c:v>
                </c:pt>
                <c:pt idx="6">
                  <c:v>Item 7</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smooth val="0"/>
          <c:extLst>
            <c:ext xmlns:c16="http://schemas.microsoft.com/office/drawing/2014/chart" uri="{C3380CC4-5D6E-409C-BE32-E72D297353CC}">
              <c16:uniqueId val="{00000001-0817-40C5-A0D2-9E80172BF1AC}"/>
            </c:ext>
          </c:extLst>
        </c:ser>
        <c:dLbls>
          <c:showLegendKey val="0"/>
          <c:showVal val="0"/>
          <c:showCatName val="0"/>
          <c:showSerName val="0"/>
          <c:showPercent val="0"/>
          <c:showBubbleSize val="0"/>
        </c:dLbls>
        <c:marker val="1"/>
        <c:smooth val="0"/>
        <c:axId val="-1795879936"/>
        <c:axId val="-1795887008"/>
      </c:lineChart>
      <c:catAx>
        <c:axId val="-1795879936"/>
        <c:scaling>
          <c:orientation val="minMax"/>
        </c:scaling>
        <c:delete val="0"/>
        <c:axPos val="b"/>
        <c:numFmt formatCode="General" sourceLinked="0"/>
        <c:majorTickMark val="out"/>
        <c:minorTickMark val="none"/>
        <c:tickLblPos val="nextTo"/>
        <c:txPr>
          <a:bodyPr/>
          <a:lstStyle/>
          <a:p>
            <a:pPr>
              <a:defRPr sz="1000">
                <a:solidFill>
                  <a:schemeClr val="tx1">
                    <a:lumMod val="75000"/>
                    <a:lumOff val="25000"/>
                  </a:schemeClr>
                </a:solidFill>
                <a:latin typeface="+mj-lt"/>
              </a:defRPr>
            </a:pPr>
            <a:endParaRPr lang="es-ES"/>
          </a:p>
        </c:txPr>
        <c:crossAx val="-1795887008"/>
        <c:crosses val="autoZero"/>
        <c:auto val="1"/>
        <c:lblAlgn val="ctr"/>
        <c:lblOffset val="100"/>
        <c:noMultiLvlLbl val="0"/>
      </c:catAx>
      <c:valAx>
        <c:axId val="-1795887008"/>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900">
                <a:solidFill>
                  <a:schemeClr val="tx1">
                    <a:lumMod val="75000"/>
                    <a:lumOff val="25000"/>
                  </a:schemeClr>
                </a:solidFill>
                <a:latin typeface="+mj-lt"/>
              </a:defRPr>
            </a:pPr>
            <a:endParaRPr lang="es-ES"/>
          </a:p>
        </c:txPr>
        <c:crossAx val="-1795879936"/>
        <c:crosses val="autoZero"/>
        <c:crossBetween val="between"/>
      </c:valAx>
    </c:plotArea>
    <c:plotVisOnly val="1"/>
    <c:dispBlanksAs val="gap"/>
    <c:showDLblsOverMax val="0"/>
  </c:chart>
  <c:txPr>
    <a:bodyPr/>
    <a:lstStyle/>
    <a:p>
      <a:pPr>
        <a:defRPr sz="1800"/>
      </a:pPr>
      <a:endParaRPr lang="es-ES"/>
    </a:p>
  </c:txPr>
  <c:externalData r:id="rId1">
    <c:autoUpdate val="0"/>
  </c:externalData>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14" name="Rectangle 13"/>
          <p:cNvSpPr/>
          <p:nvPr userDrawn="1"/>
        </p:nvSpPr>
        <p:spPr>
          <a:xfrm>
            <a:off x="0" y="0"/>
            <a:ext cx="121970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userDrawn="1"/>
        </p:nvSpPr>
        <p:spPr>
          <a:xfrm>
            <a:off x="0" y="0"/>
            <a:ext cx="12197005" cy="4351918"/>
          </a:xfrm>
          <a:custGeom>
            <a:avLst/>
            <a:gdLst>
              <a:gd name="connsiteX0" fmla="*/ 0 w 12235105"/>
              <a:gd name="connsiteY0" fmla="*/ 0 h 4351918"/>
              <a:gd name="connsiteX1" fmla="*/ 12235105 w 12235105"/>
              <a:gd name="connsiteY1" fmla="*/ 0 h 4351918"/>
              <a:gd name="connsiteX2" fmla="*/ 12235105 w 12235105"/>
              <a:gd name="connsiteY2" fmla="*/ 4351918 h 4351918"/>
              <a:gd name="connsiteX0" fmla="*/ 0 w 12197005"/>
              <a:gd name="connsiteY0" fmla="*/ 0 h 4351918"/>
              <a:gd name="connsiteX1" fmla="*/ 12197005 w 12197005"/>
              <a:gd name="connsiteY1" fmla="*/ 0 h 4351918"/>
              <a:gd name="connsiteX2" fmla="*/ 12197005 w 12197005"/>
              <a:gd name="connsiteY2" fmla="*/ 4351918 h 4351918"/>
              <a:gd name="connsiteX3" fmla="*/ 0 w 12197005"/>
              <a:gd name="connsiteY3" fmla="*/ 0 h 4351918"/>
            </a:gdLst>
            <a:ahLst/>
            <a:cxnLst>
              <a:cxn ang="0">
                <a:pos x="connsiteX0" y="connsiteY0"/>
              </a:cxn>
              <a:cxn ang="0">
                <a:pos x="connsiteX1" y="connsiteY1"/>
              </a:cxn>
              <a:cxn ang="0">
                <a:pos x="connsiteX2" y="connsiteY2"/>
              </a:cxn>
              <a:cxn ang="0">
                <a:pos x="connsiteX3" y="connsiteY3"/>
              </a:cxn>
            </a:cxnLst>
            <a:rect l="l" t="t" r="r" b="b"/>
            <a:pathLst>
              <a:path w="12197005" h="4351918">
                <a:moveTo>
                  <a:pt x="0" y="0"/>
                </a:moveTo>
                <a:lnTo>
                  <a:pt x="12197005" y="0"/>
                </a:lnTo>
                <a:lnTo>
                  <a:pt x="12197005" y="435191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p:cNvSpPr>
            <a:spLocks noGrp="1"/>
          </p:cNvSpPr>
          <p:nvPr>
            <p:ph type="body" sz="quarter" idx="11" hasCustomPrompt="1"/>
          </p:nvPr>
        </p:nvSpPr>
        <p:spPr>
          <a:xfrm>
            <a:off x="466725" y="4124325"/>
            <a:ext cx="8610600" cy="1609725"/>
          </a:xfrm>
          <a:prstGeom prst="rect">
            <a:avLst/>
          </a:prstGeom>
        </p:spPr>
        <p:txBody>
          <a:bodyPr anchor="ctr"/>
          <a:lstStyle>
            <a:lvl1pPr marL="0" indent="0" algn="l">
              <a:lnSpc>
                <a:spcPct val="80000"/>
              </a:lnSpc>
              <a:buNone/>
              <a:defRPr sz="5400" b="0" baseline="0">
                <a:solidFill>
                  <a:schemeClr val="accent1"/>
                </a:solidFill>
                <a:latin typeface="Arial" panose="020B0604020202020204" pitchFamily="34" charset="0"/>
                <a:cs typeface="Arial" pitchFamily="34" charset="0"/>
              </a:defRPr>
            </a:lvl1pPr>
          </a:lstStyle>
          <a:p>
            <a:pPr lvl="0"/>
            <a:r>
              <a:rPr lang="en-US" altLang="ko-KR" dirty="0"/>
              <a:t>Your Presentation</a:t>
            </a:r>
          </a:p>
          <a:p>
            <a:pPr lvl="0"/>
            <a:r>
              <a:rPr lang="en-US" altLang="ko-KR" dirty="0"/>
              <a:t>Name Here</a:t>
            </a:r>
          </a:p>
        </p:txBody>
      </p:sp>
      <p:sp>
        <p:nvSpPr>
          <p:cNvPr id="10" name="Text Placeholder 9"/>
          <p:cNvSpPr>
            <a:spLocks noGrp="1"/>
          </p:cNvSpPr>
          <p:nvPr>
            <p:ph type="body" sz="quarter" idx="12" hasCustomPrompt="1"/>
          </p:nvPr>
        </p:nvSpPr>
        <p:spPr>
          <a:xfrm>
            <a:off x="466577" y="5723746"/>
            <a:ext cx="8610600" cy="432048"/>
          </a:xfrm>
          <a:prstGeom prst="rect">
            <a:avLst/>
          </a:prstGeom>
        </p:spPr>
        <p:txBody>
          <a:bodyPr anchor="ctr"/>
          <a:lstStyle>
            <a:lvl1pPr marL="0" indent="0" algn="l">
              <a:buNone/>
              <a:defRPr sz="1800" b="0" baseline="0">
                <a:solidFill>
                  <a:schemeClr val="accent1"/>
                </a:solidFill>
                <a:effectLst/>
                <a:latin typeface="Arial" panose="020B0604020202020204" pitchFamily="34" charset="0"/>
                <a:ea typeface="+mj-ea"/>
                <a:cs typeface="Arial" pitchFamily="34" charset="0"/>
              </a:defRPr>
            </a:lvl1pPr>
          </a:lstStyle>
          <a:p>
            <a:pPr lvl="0"/>
            <a:r>
              <a:rPr lang="en-US" altLang="ko-KR" dirty="0"/>
              <a:t>Insert your subtitle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2531" y="367739"/>
            <a:ext cx="5824583" cy="4590155"/>
          </a:xfrm>
          <a:prstGeom prst="rect">
            <a:avLst/>
          </a:prstGeom>
        </p:spPr>
      </p:pic>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85B408DE-B54F-4F56-8B91-E6D59747F5B8}"/>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3CDC87CA-0DCD-4252-AEBF-03005EF20748}"/>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F17FCD16-7BE5-4A68-80AD-068560786FB6}"/>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84C4A8D3-15CA-46A5-86AE-06071AD427CE}"/>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B50180AC-F101-4B88-8C37-C189241CEBA3}"/>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36498E0E-BCBF-4BAE-BEFC-EEDFFD2214CF}"/>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1">
            <a:extLst>
              <a:ext uri="{FF2B5EF4-FFF2-40B4-BE49-F238E27FC236}">
                <a16:creationId xmlns:a16="http://schemas.microsoft.com/office/drawing/2014/main" id="{5F09CDB5-4DD8-40B4-B40E-ADBEA58E8E38}"/>
              </a:ext>
            </a:extLst>
          </p:cNvPr>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4" name="Rectangle 11">
            <a:extLst>
              <a:ext uri="{FF2B5EF4-FFF2-40B4-BE49-F238E27FC236}">
                <a16:creationId xmlns:a16="http://schemas.microsoft.com/office/drawing/2014/main" id="{C8436220-F3F4-4B4A-BA42-BACB1F53356B}"/>
              </a:ext>
            </a:extLst>
          </p:cNvPr>
          <p:cNvSpPr/>
          <p:nvPr userDrawn="1"/>
        </p:nvSpPr>
        <p:spPr>
          <a:xfrm>
            <a:off x="1" y="1801398"/>
            <a:ext cx="4780516"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Tree>
    <p:extLst>
      <p:ext uri="{BB962C8B-B14F-4D97-AF65-F5344CB8AC3E}">
        <p14:creationId xmlns:p14="http://schemas.microsoft.com/office/powerpoint/2010/main" val="200209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hasCustomPrompt="1"/>
          </p:nvPr>
        </p:nvSpPr>
        <p:spPr>
          <a:xfrm>
            <a:off x="640592" y="238552"/>
            <a:ext cx="5568619" cy="1656184"/>
          </a:xfrm>
          <a:prstGeom prst="rect">
            <a:avLst/>
          </a:prstGeom>
        </p:spPr>
        <p:txBody>
          <a:bodyPr anchor="ctr">
            <a:noAutofit/>
          </a:bodyPr>
          <a:lstStyle>
            <a:lvl1pPr algn="l">
              <a:defRPr sz="4400" b="0" baseline="0">
                <a:solidFill>
                  <a:schemeClr val="tx1">
                    <a:lumMod val="75000"/>
                    <a:lumOff val="25000"/>
                  </a:schemeClr>
                </a:solidFill>
                <a:latin typeface="+mj-lt"/>
                <a:cs typeface="Arial" pitchFamily="34" charset="0"/>
              </a:defRPr>
            </a:lvl1pPr>
          </a:lstStyle>
          <a:p>
            <a:r>
              <a:rPr lang="en-US" altLang="ko-KR" dirty="0"/>
              <a:t>IMAGES AND CONTENTS</a:t>
            </a:r>
            <a:endParaRPr lang="ko-KR" altLang="en-US" dirty="0"/>
          </a:p>
        </p:txBody>
      </p:sp>
      <p:sp>
        <p:nvSpPr>
          <p:cNvPr id="5" name="Picture Placeholder 2"/>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913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Images &amp; Contents Layout">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7A513B6A-23AF-468B-AFC6-8FA1E534408D}"/>
              </a:ext>
            </a:extLst>
          </p:cNvPr>
          <p:cNvSpPr/>
          <p:nvPr userDrawn="1"/>
        </p:nvSpPr>
        <p:spPr>
          <a:xfrm>
            <a:off x="6318915" y="593002"/>
            <a:ext cx="5113965" cy="567199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Picture Placeholder 2"/>
          <p:cNvSpPr>
            <a:spLocks noGrp="1"/>
          </p:cNvSpPr>
          <p:nvPr>
            <p:ph type="pic" idx="1" hasCustomPrompt="1"/>
          </p:nvPr>
        </p:nvSpPr>
        <p:spPr>
          <a:xfrm>
            <a:off x="6800167" y="0"/>
            <a:ext cx="4151461" cy="6858000"/>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81370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Images &amp; Contents Layout">
    <p:spTree>
      <p:nvGrpSpPr>
        <p:cNvPr id="1" name=""/>
        <p:cNvGrpSpPr/>
        <p:nvPr/>
      </p:nvGrpSpPr>
      <p:grpSpPr>
        <a:xfrm>
          <a:off x="0" y="0"/>
          <a:ext cx="0" cy="0"/>
          <a:chOff x="0" y="0"/>
          <a:chExt cx="0" cy="0"/>
        </a:xfrm>
      </p:grpSpPr>
      <p:sp>
        <p:nvSpPr>
          <p:cNvPr id="2" name="Rectangle 1"/>
          <p:cNvSpPr/>
          <p:nvPr userDrawn="1"/>
        </p:nvSpPr>
        <p:spPr>
          <a:xfrm>
            <a:off x="4032000" y="0"/>
            <a:ext cx="412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Picture Placeholder 2"/>
          <p:cNvSpPr>
            <a:spLocks noGrp="1"/>
          </p:cNvSpPr>
          <p:nvPr>
            <p:ph type="pic" idx="10" hasCustomPrompt="1"/>
          </p:nvPr>
        </p:nvSpPr>
        <p:spPr>
          <a:xfrm>
            <a:off x="0" y="0"/>
            <a:ext cx="4032000"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8160000" y="0"/>
            <a:ext cx="4032000"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Rectangle 1">
            <a:extLst>
              <a:ext uri="{FF2B5EF4-FFF2-40B4-BE49-F238E27FC236}">
                <a16:creationId xmlns:a16="http://schemas.microsoft.com/office/drawing/2014/main" id="{D00231FF-70E3-437D-B365-68E5375FE536}"/>
              </a:ext>
            </a:extLst>
          </p:cNvPr>
          <p:cNvSpPr/>
          <p:nvPr userDrawn="1"/>
        </p:nvSpPr>
        <p:spPr>
          <a:xfrm>
            <a:off x="5380236" y="0"/>
            <a:ext cx="1440160" cy="18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9">
            <a:extLst>
              <a:ext uri="{FF2B5EF4-FFF2-40B4-BE49-F238E27FC236}">
                <a16:creationId xmlns:a16="http://schemas.microsoft.com/office/drawing/2014/main" id="{7C37ACC0-D0FB-4A39-9801-6B151FC56852}"/>
              </a:ext>
            </a:extLst>
          </p:cNvPr>
          <p:cNvSpPr/>
          <p:nvPr userDrawn="1"/>
        </p:nvSpPr>
        <p:spPr>
          <a:xfrm>
            <a:off x="5380236" y="6619664"/>
            <a:ext cx="1440160" cy="238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321376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 name="Rectangle 1"/>
          <p:cNvSpPr/>
          <p:nvPr userDrawn="1"/>
        </p:nvSpPr>
        <p:spPr>
          <a:xfrm>
            <a:off x="4200000" y="4050000"/>
            <a:ext cx="7992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3043489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F990676-21EA-4B0E-9EC4-FC73AEFC7DD5}"/>
              </a:ext>
            </a:extLst>
          </p:cNvPr>
          <p:cNvSpPr>
            <a:spLocks noGrp="1"/>
          </p:cNvSpPr>
          <p:nvPr>
            <p:ph type="pic" idx="1" hasCustomPrompt="1"/>
          </p:nvPr>
        </p:nvSpPr>
        <p:spPr>
          <a:xfrm>
            <a:off x="3529660" y="130766"/>
            <a:ext cx="8564608" cy="6596467"/>
          </a:xfrm>
          <a:custGeom>
            <a:avLst/>
            <a:gdLst>
              <a:gd name="connsiteX0" fmla="*/ 4271471 w 8564608"/>
              <a:gd name="connsiteY0" fmla="*/ 0 h 6596467"/>
              <a:gd name="connsiteX1" fmla="*/ 4351667 w 8564608"/>
              <a:gd name="connsiteY1" fmla="*/ 113994 h 6596467"/>
              <a:gd name="connsiteX2" fmla="*/ 4275691 w 8564608"/>
              <a:gd name="connsiteY2" fmla="*/ 417977 h 6596467"/>
              <a:gd name="connsiteX3" fmla="*/ 4225042 w 8564608"/>
              <a:gd name="connsiteY3" fmla="*/ 451753 h 6596467"/>
              <a:gd name="connsiteX4" fmla="*/ 4212379 w 8564608"/>
              <a:gd name="connsiteY4" fmla="*/ 396867 h 6596467"/>
              <a:gd name="connsiteX5" fmla="*/ 4220821 w 8564608"/>
              <a:gd name="connsiteY5" fmla="*/ 337759 h 6596467"/>
              <a:gd name="connsiteX6" fmla="*/ 4106859 w 8564608"/>
              <a:gd name="connsiteY6" fmla="*/ 557302 h 6596467"/>
              <a:gd name="connsiteX7" fmla="*/ 4165949 w 8564608"/>
              <a:gd name="connsiteY7" fmla="*/ 481307 h 6596467"/>
              <a:gd name="connsiteX8" fmla="*/ 4195495 w 8564608"/>
              <a:gd name="connsiteY8" fmla="*/ 464419 h 6596467"/>
              <a:gd name="connsiteX9" fmla="*/ 4229262 w 8564608"/>
              <a:gd name="connsiteY9" fmla="*/ 493972 h 6596467"/>
              <a:gd name="connsiteX10" fmla="*/ 4208158 w 8564608"/>
              <a:gd name="connsiteY10" fmla="*/ 515083 h 6596467"/>
              <a:gd name="connsiteX11" fmla="*/ 4191275 w 8564608"/>
              <a:gd name="connsiteY11" fmla="*/ 553079 h 6596467"/>
              <a:gd name="connsiteX12" fmla="*/ 4195495 w 8564608"/>
              <a:gd name="connsiteY12" fmla="*/ 650185 h 6596467"/>
              <a:gd name="connsiteX13" fmla="*/ 4161729 w 8564608"/>
              <a:gd name="connsiteY13" fmla="*/ 667074 h 6596467"/>
              <a:gd name="connsiteX14" fmla="*/ 4140625 w 8564608"/>
              <a:gd name="connsiteY14" fmla="*/ 688184 h 6596467"/>
              <a:gd name="connsiteX15" fmla="*/ 4187055 w 8564608"/>
              <a:gd name="connsiteY15" fmla="*/ 789510 h 6596467"/>
              <a:gd name="connsiteX16" fmla="*/ 4195495 w 8564608"/>
              <a:gd name="connsiteY16" fmla="*/ 793733 h 6596467"/>
              <a:gd name="connsiteX17" fmla="*/ 4199718 w 8564608"/>
              <a:gd name="connsiteY17" fmla="*/ 747291 h 6596467"/>
              <a:gd name="connsiteX18" fmla="*/ 4220821 w 8564608"/>
              <a:gd name="connsiteY18" fmla="*/ 721960 h 6596467"/>
              <a:gd name="connsiteX19" fmla="*/ 4237705 w 8564608"/>
              <a:gd name="connsiteY19" fmla="*/ 743069 h 6596467"/>
              <a:gd name="connsiteX20" fmla="*/ 4220821 w 8564608"/>
              <a:gd name="connsiteY20" fmla="*/ 903504 h 6596467"/>
              <a:gd name="connsiteX21" fmla="*/ 4330561 w 8564608"/>
              <a:gd name="connsiteY21" fmla="*/ 810621 h 6596467"/>
              <a:gd name="connsiteX22" fmla="*/ 4339004 w 8564608"/>
              <a:gd name="connsiteY22" fmla="*/ 785290 h 6596467"/>
              <a:gd name="connsiteX23" fmla="*/ 4385434 w 8564608"/>
              <a:gd name="connsiteY23" fmla="*/ 675519 h 6596467"/>
              <a:gd name="connsiteX24" fmla="*/ 4562707 w 8564608"/>
              <a:gd name="connsiteY24" fmla="*/ 531971 h 6596467"/>
              <a:gd name="connsiteX25" fmla="*/ 4626019 w 8564608"/>
              <a:gd name="connsiteY25" fmla="*/ 548859 h 6596467"/>
              <a:gd name="connsiteX26" fmla="*/ 4659569 w 8564608"/>
              <a:gd name="connsiteY26" fmla="*/ 609874 h 6596467"/>
              <a:gd name="connsiteX27" fmla="*/ 4693144 w 8564608"/>
              <a:gd name="connsiteY27" fmla="*/ 574190 h 6596467"/>
              <a:gd name="connsiteX28" fmla="*/ 4866197 w 8564608"/>
              <a:gd name="connsiteY28" fmla="*/ 527749 h 6596467"/>
              <a:gd name="connsiteX29" fmla="*/ 4916847 w 8564608"/>
              <a:gd name="connsiteY29" fmla="*/ 599521 h 6596467"/>
              <a:gd name="connsiteX30" fmla="*/ 4870417 w 8564608"/>
              <a:gd name="connsiteY30" fmla="*/ 835952 h 6596467"/>
              <a:gd name="connsiteX31" fmla="*/ 4866197 w 8564608"/>
              <a:gd name="connsiteY31" fmla="*/ 873951 h 6596467"/>
              <a:gd name="connsiteX32" fmla="*/ 4875051 w 8564608"/>
              <a:gd name="connsiteY32" fmla="*/ 878031 h 6596467"/>
              <a:gd name="connsiteX33" fmla="*/ 4895097 w 8564608"/>
              <a:gd name="connsiteY33" fmla="*/ 861285 h 6596467"/>
              <a:gd name="connsiteX34" fmla="*/ 4942935 w 8564608"/>
              <a:gd name="connsiteY34" fmla="*/ 829713 h 6596467"/>
              <a:gd name="connsiteX35" fmla="*/ 4956418 w 8564608"/>
              <a:gd name="connsiteY35" fmla="*/ 813789 h 6596467"/>
              <a:gd name="connsiteX36" fmla="*/ 4997043 w 8564608"/>
              <a:gd name="connsiteY36" fmla="*/ 755737 h 6596467"/>
              <a:gd name="connsiteX37" fmla="*/ 5322045 w 8564608"/>
              <a:gd name="connsiteY37" fmla="*/ 350425 h 6596467"/>
              <a:gd name="connsiteX38" fmla="*/ 5389578 w 8564608"/>
              <a:gd name="connsiteY38" fmla="*/ 295538 h 6596467"/>
              <a:gd name="connsiteX39" fmla="*/ 5436007 w 8564608"/>
              <a:gd name="connsiteY39" fmla="*/ 295538 h 6596467"/>
              <a:gd name="connsiteX40" fmla="*/ 5465554 w 8564608"/>
              <a:gd name="connsiteY40" fmla="*/ 295538 h 6596467"/>
              <a:gd name="connsiteX41" fmla="*/ 5554190 w 8564608"/>
              <a:gd name="connsiteY41" fmla="*/ 333537 h 6596467"/>
              <a:gd name="connsiteX42" fmla="*/ 5562633 w 8564608"/>
              <a:gd name="connsiteY42" fmla="*/ 346202 h 6596467"/>
              <a:gd name="connsiteX43" fmla="*/ 5587956 w 8564608"/>
              <a:gd name="connsiteY43" fmla="*/ 485530 h 6596467"/>
              <a:gd name="connsiteX44" fmla="*/ 5575296 w 8564608"/>
              <a:gd name="connsiteY44" fmla="*/ 510861 h 6596467"/>
              <a:gd name="connsiteX45" fmla="*/ 5634386 w 8564608"/>
              <a:gd name="connsiteY45" fmla="*/ 603744 h 6596467"/>
              <a:gd name="connsiteX46" fmla="*/ 5642829 w 8564608"/>
              <a:gd name="connsiteY46" fmla="*/ 599521 h 6596467"/>
              <a:gd name="connsiteX47" fmla="*/ 5752569 w 8564608"/>
              <a:gd name="connsiteY47" fmla="*/ 489750 h 6596467"/>
              <a:gd name="connsiteX48" fmla="*/ 5832765 w 8564608"/>
              <a:gd name="connsiteY48" fmla="*/ 413755 h 6596467"/>
              <a:gd name="connsiteX49" fmla="*/ 5794778 w 8564608"/>
              <a:gd name="connsiteY49" fmla="*/ 291318 h 6596467"/>
              <a:gd name="connsiteX50" fmla="*/ 5815881 w 8564608"/>
              <a:gd name="connsiteY50" fmla="*/ 274430 h 6596467"/>
              <a:gd name="connsiteX51" fmla="*/ 5820102 w 8564608"/>
              <a:gd name="connsiteY51" fmla="*/ 299761 h 6596467"/>
              <a:gd name="connsiteX52" fmla="*/ 5820102 w 8564608"/>
              <a:gd name="connsiteY52" fmla="*/ 341982 h 6596467"/>
              <a:gd name="connsiteX53" fmla="*/ 5845428 w 8564608"/>
              <a:gd name="connsiteY53" fmla="*/ 312429 h 6596467"/>
              <a:gd name="connsiteX54" fmla="*/ 5870751 w 8564608"/>
              <a:gd name="connsiteY54" fmla="*/ 173101 h 6596467"/>
              <a:gd name="connsiteX55" fmla="*/ 5967831 w 8564608"/>
              <a:gd name="connsiteY55" fmla="*/ 71775 h 6596467"/>
              <a:gd name="connsiteX56" fmla="*/ 5997377 w 8564608"/>
              <a:gd name="connsiteY56" fmla="*/ 50664 h 6596467"/>
              <a:gd name="connsiteX57" fmla="*/ 6077573 w 8564608"/>
              <a:gd name="connsiteY57" fmla="*/ 0 h 6596467"/>
              <a:gd name="connsiteX58" fmla="*/ 6157769 w 8564608"/>
              <a:gd name="connsiteY58" fmla="*/ 113994 h 6596467"/>
              <a:gd name="connsiteX59" fmla="*/ 6081793 w 8564608"/>
              <a:gd name="connsiteY59" fmla="*/ 417977 h 6596467"/>
              <a:gd name="connsiteX60" fmla="*/ 6031144 w 8564608"/>
              <a:gd name="connsiteY60" fmla="*/ 451753 h 6596467"/>
              <a:gd name="connsiteX61" fmla="*/ 6018481 w 8564608"/>
              <a:gd name="connsiteY61" fmla="*/ 396867 h 6596467"/>
              <a:gd name="connsiteX62" fmla="*/ 6026923 w 8564608"/>
              <a:gd name="connsiteY62" fmla="*/ 337759 h 6596467"/>
              <a:gd name="connsiteX63" fmla="*/ 5912961 w 8564608"/>
              <a:gd name="connsiteY63" fmla="*/ 557302 h 6596467"/>
              <a:gd name="connsiteX64" fmla="*/ 5972051 w 8564608"/>
              <a:gd name="connsiteY64" fmla="*/ 481307 h 6596467"/>
              <a:gd name="connsiteX65" fmla="*/ 6001597 w 8564608"/>
              <a:gd name="connsiteY65" fmla="*/ 464419 h 6596467"/>
              <a:gd name="connsiteX66" fmla="*/ 6035364 w 8564608"/>
              <a:gd name="connsiteY66" fmla="*/ 493972 h 6596467"/>
              <a:gd name="connsiteX67" fmla="*/ 6014260 w 8564608"/>
              <a:gd name="connsiteY67" fmla="*/ 515083 h 6596467"/>
              <a:gd name="connsiteX68" fmla="*/ 5997377 w 8564608"/>
              <a:gd name="connsiteY68" fmla="*/ 553079 h 6596467"/>
              <a:gd name="connsiteX69" fmla="*/ 6001597 w 8564608"/>
              <a:gd name="connsiteY69" fmla="*/ 650185 h 6596467"/>
              <a:gd name="connsiteX70" fmla="*/ 5967831 w 8564608"/>
              <a:gd name="connsiteY70" fmla="*/ 667074 h 6596467"/>
              <a:gd name="connsiteX71" fmla="*/ 5946727 w 8564608"/>
              <a:gd name="connsiteY71" fmla="*/ 688184 h 6596467"/>
              <a:gd name="connsiteX72" fmla="*/ 5993157 w 8564608"/>
              <a:gd name="connsiteY72" fmla="*/ 789510 h 6596467"/>
              <a:gd name="connsiteX73" fmla="*/ 6001597 w 8564608"/>
              <a:gd name="connsiteY73" fmla="*/ 793733 h 6596467"/>
              <a:gd name="connsiteX74" fmla="*/ 6005820 w 8564608"/>
              <a:gd name="connsiteY74" fmla="*/ 747291 h 6596467"/>
              <a:gd name="connsiteX75" fmla="*/ 6026923 w 8564608"/>
              <a:gd name="connsiteY75" fmla="*/ 721960 h 6596467"/>
              <a:gd name="connsiteX76" fmla="*/ 6043807 w 8564608"/>
              <a:gd name="connsiteY76" fmla="*/ 743069 h 6596467"/>
              <a:gd name="connsiteX77" fmla="*/ 6026923 w 8564608"/>
              <a:gd name="connsiteY77" fmla="*/ 903504 h 6596467"/>
              <a:gd name="connsiteX78" fmla="*/ 6136663 w 8564608"/>
              <a:gd name="connsiteY78" fmla="*/ 810621 h 6596467"/>
              <a:gd name="connsiteX79" fmla="*/ 6145106 w 8564608"/>
              <a:gd name="connsiteY79" fmla="*/ 785290 h 6596467"/>
              <a:gd name="connsiteX80" fmla="*/ 6191536 w 8564608"/>
              <a:gd name="connsiteY80" fmla="*/ 675519 h 6596467"/>
              <a:gd name="connsiteX81" fmla="*/ 6368809 w 8564608"/>
              <a:gd name="connsiteY81" fmla="*/ 531971 h 6596467"/>
              <a:gd name="connsiteX82" fmla="*/ 6417480 w 8564608"/>
              <a:gd name="connsiteY82" fmla="*/ 528409 h 6596467"/>
              <a:gd name="connsiteX83" fmla="*/ 6430413 w 8564608"/>
              <a:gd name="connsiteY83" fmla="*/ 546473 h 6596467"/>
              <a:gd name="connsiteX84" fmla="*/ 6438335 w 8564608"/>
              <a:gd name="connsiteY84" fmla="*/ 526693 h 6596467"/>
              <a:gd name="connsiteX85" fmla="*/ 6487401 w 8564608"/>
              <a:gd name="connsiteY85" fmla="*/ 527749 h 6596467"/>
              <a:gd name="connsiteX86" fmla="*/ 6512725 w 8564608"/>
              <a:gd name="connsiteY86" fmla="*/ 510861 h 6596467"/>
              <a:gd name="connsiteX87" fmla="*/ 6567597 w 8564608"/>
              <a:gd name="connsiteY87" fmla="*/ 409532 h 6596467"/>
              <a:gd name="connsiteX88" fmla="*/ 6630910 w 8564608"/>
              <a:gd name="connsiteY88" fmla="*/ 354648 h 6596467"/>
              <a:gd name="connsiteX89" fmla="*/ 6694221 w 8564608"/>
              <a:gd name="connsiteY89" fmla="*/ 384201 h 6596467"/>
              <a:gd name="connsiteX90" fmla="*/ 6706883 w 8564608"/>
              <a:gd name="connsiteY90" fmla="*/ 413755 h 6596467"/>
              <a:gd name="connsiteX91" fmla="*/ 6744870 w 8564608"/>
              <a:gd name="connsiteY91" fmla="*/ 519303 h 6596467"/>
              <a:gd name="connsiteX92" fmla="*/ 6576037 w 8564608"/>
              <a:gd name="connsiteY92" fmla="*/ 721960 h 6596467"/>
              <a:gd name="connsiteX93" fmla="*/ 6525388 w 8564608"/>
              <a:gd name="connsiteY93" fmla="*/ 768402 h 6596467"/>
              <a:gd name="connsiteX94" fmla="*/ 6517797 w 8564608"/>
              <a:gd name="connsiteY94" fmla="*/ 782865 h 6596467"/>
              <a:gd name="connsiteX95" fmla="*/ 6533882 w 8564608"/>
              <a:gd name="connsiteY95" fmla="*/ 805806 h 6596467"/>
              <a:gd name="connsiteX96" fmla="*/ 6524980 w 8564608"/>
              <a:gd name="connsiteY96" fmla="*/ 882396 h 6596467"/>
              <a:gd name="connsiteX97" fmla="*/ 6516537 w 8564608"/>
              <a:gd name="connsiteY97" fmla="*/ 962611 h 6596467"/>
              <a:gd name="connsiteX98" fmla="*/ 6532191 w 8564608"/>
              <a:gd name="connsiteY98" fmla="*/ 969599 h 6596467"/>
              <a:gd name="connsiteX99" fmla="*/ 6572081 w 8564608"/>
              <a:gd name="connsiteY99" fmla="*/ 929892 h 6596467"/>
              <a:gd name="connsiteX100" fmla="*/ 6618247 w 8564608"/>
              <a:gd name="connsiteY100" fmla="*/ 869728 h 6596467"/>
              <a:gd name="connsiteX101" fmla="*/ 6626687 w 8564608"/>
              <a:gd name="connsiteY101" fmla="*/ 857063 h 6596467"/>
              <a:gd name="connsiteX102" fmla="*/ 6694221 w 8564608"/>
              <a:gd name="connsiteY102" fmla="*/ 827509 h 6596467"/>
              <a:gd name="connsiteX103" fmla="*/ 6710313 w 8564608"/>
              <a:gd name="connsiteY103" fmla="*/ 844727 h 6596467"/>
              <a:gd name="connsiteX104" fmla="*/ 6711266 w 8564608"/>
              <a:gd name="connsiteY104" fmla="*/ 854641 h 6596467"/>
              <a:gd name="connsiteX105" fmla="*/ 6803553 w 8564608"/>
              <a:gd name="connsiteY105" fmla="*/ 793733 h 6596467"/>
              <a:gd name="connsiteX106" fmla="*/ 6854202 w 8564608"/>
              <a:gd name="connsiteY106" fmla="*/ 810621 h 6596467"/>
              <a:gd name="connsiteX107" fmla="*/ 6871085 w 8564608"/>
              <a:gd name="connsiteY107" fmla="*/ 835952 h 6596467"/>
              <a:gd name="connsiteX108" fmla="*/ 6879529 w 8564608"/>
              <a:gd name="connsiteY108" fmla="*/ 954169 h 6596467"/>
              <a:gd name="connsiteX109" fmla="*/ 6693813 w 8564608"/>
              <a:gd name="connsiteY109" fmla="*/ 1063940 h 6596467"/>
              <a:gd name="connsiteX110" fmla="*/ 6668487 w 8564608"/>
              <a:gd name="connsiteY110" fmla="*/ 1101939 h 6596467"/>
              <a:gd name="connsiteX111" fmla="*/ 6596733 w 8564608"/>
              <a:gd name="connsiteY111" fmla="*/ 1131492 h 6596467"/>
              <a:gd name="connsiteX112" fmla="*/ 6562967 w 8564608"/>
              <a:gd name="connsiteY112" fmla="*/ 1131492 h 6596467"/>
              <a:gd name="connsiteX113" fmla="*/ 6567187 w 8564608"/>
              <a:gd name="connsiteY113" fmla="*/ 1161046 h 6596467"/>
              <a:gd name="connsiteX114" fmla="*/ 6562967 w 8564608"/>
              <a:gd name="connsiteY114" fmla="*/ 1199045 h 6596467"/>
              <a:gd name="connsiteX115" fmla="*/ 6571407 w 8564608"/>
              <a:gd name="connsiteY115" fmla="*/ 1237041 h 6596467"/>
              <a:gd name="connsiteX116" fmla="*/ 6503874 w 8564608"/>
              <a:gd name="connsiteY116" fmla="*/ 1304593 h 6596467"/>
              <a:gd name="connsiteX117" fmla="*/ 6490685 w 8564608"/>
              <a:gd name="connsiteY117" fmla="*/ 1332037 h 6596467"/>
              <a:gd name="connsiteX118" fmla="*/ 6489048 w 8564608"/>
              <a:gd name="connsiteY118" fmla="*/ 1346057 h 6596467"/>
              <a:gd name="connsiteX119" fmla="*/ 6498678 w 8564608"/>
              <a:gd name="connsiteY119" fmla="*/ 1357962 h 6596467"/>
              <a:gd name="connsiteX120" fmla="*/ 6525388 w 8564608"/>
              <a:gd name="connsiteY120" fmla="*/ 1367923 h 6596467"/>
              <a:gd name="connsiteX121" fmla="*/ 6538578 w 8564608"/>
              <a:gd name="connsiteY121" fmla="*/ 1375312 h 6596467"/>
              <a:gd name="connsiteX122" fmla="*/ 6539887 w 8564608"/>
              <a:gd name="connsiteY122" fmla="*/ 1380172 h 6596467"/>
              <a:gd name="connsiteX123" fmla="*/ 6559603 w 8564608"/>
              <a:gd name="connsiteY123" fmla="*/ 1381447 h 6596467"/>
              <a:gd name="connsiteX124" fmla="*/ 6579850 w 8564608"/>
              <a:gd name="connsiteY124" fmla="*/ 1372146 h 6596467"/>
              <a:gd name="connsiteX125" fmla="*/ 6672709 w 8564608"/>
              <a:gd name="connsiteY125" fmla="*/ 1308816 h 6596467"/>
              <a:gd name="connsiteX126" fmla="*/ 6803553 w 8564608"/>
              <a:gd name="connsiteY126" fmla="*/ 1177934 h 6596467"/>
              <a:gd name="connsiteX127" fmla="*/ 6976607 w 8564608"/>
              <a:gd name="connsiteY127" fmla="*/ 1025944 h 6596467"/>
              <a:gd name="connsiteX128" fmla="*/ 7014595 w 8564608"/>
              <a:gd name="connsiteY128" fmla="*/ 1017498 h 6596467"/>
              <a:gd name="connsiteX129" fmla="*/ 7048361 w 8564608"/>
              <a:gd name="connsiteY129" fmla="*/ 979500 h 6596467"/>
              <a:gd name="connsiteX130" fmla="*/ 7065244 w 8564608"/>
              <a:gd name="connsiteY130" fmla="*/ 954169 h 6596467"/>
              <a:gd name="connsiteX131" fmla="*/ 7246739 w 8564608"/>
              <a:gd name="connsiteY131" fmla="*/ 810621 h 6596467"/>
              <a:gd name="connsiteX132" fmla="*/ 7499988 w 8564608"/>
              <a:gd name="connsiteY132" fmla="*/ 595301 h 6596467"/>
              <a:gd name="connsiteX133" fmla="*/ 7546417 w 8564608"/>
              <a:gd name="connsiteY133" fmla="*/ 565745 h 6596467"/>
              <a:gd name="connsiteX134" fmla="*/ 7584405 w 8564608"/>
              <a:gd name="connsiteY134" fmla="*/ 620632 h 6596467"/>
              <a:gd name="connsiteX135" fmla="*/ 7601287 w 8564608"/>
              <a:gd name="connsiteY135" fmla="*/ 751514 h 6596467"/>
              <a:gd name="connsiteX136" fmla="*/ 7537975 w 8564608"/>
              <a:gd name="connsiteY136" fmla="*/ 848620 h 6596467"/>
              <a:gd name="connsiteX137" fmla="*/ 7504209 w 8564608"/>
              <a:gd name="connsiteY137" fmla="*/ 869728 h 6596467"/>
              <a:gd name="connsiteX138" fmla="*/ 7415572 w 8564608"/>
              <a:gd name="connsiteY138" fmla="*/ 924615 h 6596467"/>
              <a:gd name="connsiteX139" fmla="*/ 7411351 w 8564608"/>
              <a:gd name="connsiteY139" fmla="*/ 979500 h 6596467"/>
              <a:gd name="connsiteX140" fmla="*/ 7415572 w 8564608"/>
              <a:gd name="connsiteY140" fmla="*/ 1009055 h 6596467"/>
              <a:gd name="connsiteX141" fmla="*/ 7381805 w 8564608"/>
              <a:gd name="connsiteY141" fmla="*/ 1004833 h 6596467"/>
              <a:gd name="connsiteX142" fmla="*/ 7318493 w 8564608"/>
              <a:gd name="connsiteY142" fmla="*/ 1025944 h 6596467"/>
              <a:gd name="connsiteX143" fmla="*/ 7179207 w 8564608"/>
              <a:gd name="connsiteY143" fmla="*/ 1232818 h 6596467"/>
              <a:gd name="connsiteX144" fmla="*/ 7128557 w 8564608"/>
              <a:gd name="connsiteY144" fmla="*/ 1329924 h 6596467"/>
              <a:gd name="connsiteX145" fmla="*/ 7136997 w 8564608"/>
              <a:gd name="connsiteY145" fmla="*/ 1351035 h 6596467"/>
              <a:gd name="connsiteX146" fmla="*/ 7187647 w 8564608"/>
              <a:gd name="connsiteY146" fmla="*/ 1359480 h 6596467"/>
              <a:gd name="connsiteX147" fmla="*/ 7208753 w 8564608"/>
              <a:gd name="connsiteY147" fmla="*/ 1329924 h 6596467"/>
              <a:gd name="connsiteX148" fmla="*/ 7234077 w 8564608"/>
              <a:gd name="connsiteY148" fmla="*/ 1275040 h 6596467"/>
              <a:gd name="connsiteX149" fmla="*/ 7407131 w 8564608"/>
              <a:gd name="connsiteY149" fmla="*/ 1131492 h 6596467"/>
              <a:gd name="connsiteX150" fmla="*/ 7453559 w 8564608"/>
              <a:gd name="connsiteY150" fmla="*/ 1123047 h 6596467"/>
              <a:gd name="connsiteX151" fmla="*/ 7529535 w 8564608"/>
              <a:gd name="connsiteY151" fmla="*/ 1097716 h 6596467"/>
              <a:gd name="connsiteX152" fmla="*/ 7626613 w 8564608"/>
              <a:gd name="connsiteY152" fmla="*/ 1101939 h 6596467"/>
              <a:gd name="connsiteX153" fmla="*/ 7656160 w 8564608"/>
              <a:gd name="connsiteY153" fmla="*/ 1101939 h 6596467"/>
              <a:gd name="connsiteX154" fmla="*/ 7778563 w 8564608"/>
              <a:gd name="connsiteY154" fmla="*/ 996388 h 6596467"/>
              <a:gd name="connsiteX155" fmla="*/ 8019149 w 8564608"/>
              <a:gd name="connsiteY155" fmla="*/ 768402 h 6596467"/>
              <a:gd name="connsiteX156" fmla="*/ 8196424 w 8564608"/>
              <a:gd name="connsiteY156" fmla="*/ 620632 h 6596467"/>
              <a:gd name="connsiteX157" fmla="*/ 8230191 w 8564608"/>
              <a:gd name="connsiteY157" fmla="*/ 569968 h 6596467"/>
              <a:gd name="connsiteX158" fmla="*/ 8293503 w 8564608"/>
              <a:gd name="connsiteY158" fmla="*/ 527749 h 6596467"/>
              <a:gd name="connsiteX159" fmla="*/ 8318827 w 8564608"/>
              <a:gd name="connsiteY159" fmla="*/ 510861 h 6596467"/>
              <a:gd name="connsiteX160" fmla="*/ 8373699 w 8564608"/>
              <a:gd name="connsiteY160" fmla="*/ 409532 h 6596467"/>
              <a:gd name="connsiteX161" fmla="*/ 8437012 w 8564608"/>
              <a:gd name="connsiteY161" fmla="*/ 354648 h 6596467"/>
              <a:gd name="connsiteX162" fmla="*/ 8500323 w 8564608"/>
              <a:gd name="connsiteY162" fmla="*/ 384201 h 6596467"/>
              <a:gd name="connsiteX163" fmla="*/ 8512985 w 8564608"/>
              <a:gd name="connsiteY163" fmla="*/ 413755 h 6596467"/>
              <a:gd name="connsiteX164" fmla="*/ 8550972 w 8564608"/>
              <a:gd name="connsiteY164" fmla="*/ 519303 h 6596467"/>
              <a:gd name="connsiteX165" fmla="*/ 8382139 w 8564608"/>
              <a:gd name="connsiteY165" fmla="*/ 721960 h 6596467"/>
              <a:gd name="connsiteX166" fmla="*/ 8331490 w 8564608"/>
              <a:gd name="connsiteY166" fmla="*/ 768402 h 6596467"/>
              <a:gd name="connsiteX167" fmla="*/ 8149995 w 8564608"/>
              <a:gd name="connsiteY167" fmla="*/ 1021721 h 6596467"/>
              <a:gd name="connsiteX168" fmla="*/ 8099345 w 8564608"/>
              <a:gd name="connsiteY168" fmla="*/ 1165269 h 6596467"/>
              <a:gd name="connsiteX169" fmla="*/ 8074021 w 8564608"/>
              <a:gd name="connsiteY169" fmla="*/ 1224376 h 6596467"/>
              <a:gd name="connsiteX170" fmla="*/ 8069799 w 8564608"/>
              <a:gd name="connsiteY170" fmla="*/ 1245486 h 6596467"/>
              <a:gd name="connsiteX171" fmla="*/ 8090904 w 8564608"/>
              <a:gd name="connsiteY171" fmla="*/ 1245486 h 6596467"/>
              <a:gd name="connsiteX172" fmla="*/ 8242853 w 8564608"/>
              <a:gd name="connsiteY172" fmla="*/ 1110382 h 6596467"/>
              <a:gd name="connsiteX173" fmla="*/ 8424349 w 8564608"/>
              <a:gd name="connsiteY173" fmla="*/ 869728 h 6596467"/>
              <a:gd name="connsiteX174" fmla="*/ 8432789 w 8564608"/>
              <a:gd name="connsiteY174" fmla="*/ 857063 h 6596467"/>
              <a:gd name="connsiteX175" fmla="*/ 8500323 w 8564608"/>
              <a:gd name="connsiteY175" fmla="*/ 827509 h 6596467"/>
              <a:gd name="connsiteX176" fmla="*/ 8504545 w 8564608"/>
              <a:gd name="connsiteY176" fmla="*/ 903504 h 6596467"/>
              <a:gd name="connsiteX177" fmla="*/ 8445453 w 8564608"/>
              <a:gd name="connsiteY177" fmla="*/ 1000610 h 6596467"/>
              <a:gd name="connsiteX178" fmla="*/ 8297723 w 8564608"/>
              <a:gd name="connsiteY178" fmla="*/ 1220153 h 6596467"/>
              <a:gd name="connsiteX179" fmla="*/ 8293503 w 8564608"/>
              <a:gd name="connsiteY179" fmla="*/ 1300371 h 6596467"/>
              <a:gd name="connsiteX180" fmla="*/ 8331490 w 8564608"/>
              <a:gd name="connsiteY180" fmla="*/ 1367923 h 6596467"/>
              <a:gd name="connsiteX181" fmla="*/ 8339933 w 8564608"/>
              <a:gd name="connsiteY181" fmla="*/ 1422810 h 6596467"/>
              <a:gd name="connsiteX182" fmla="*/ 8301943 w 8564608"/>
              <a:gd name="connsiteY182" fmla="*/ 1435475 h 6596467"/>
              <a:gd name="connsiteX183" fmla="*/ 8263957 w 8564608"/>
              <a:gd name="connsiteY183" fmla="*/ 1431253 h 6596467"/>
              <a:gd name="connsiteX184" fmla="*/ 8272399 w 8564608"/>
              <a:gd name="connsiteY184" fmla="*/ 1439696 h 6596467"/>
              <a:gd name="connsiteX185" fmla="*/ 8263957 w 8564608"/>
              <a:gd name="connsiteY185" fmla="*/ 1557912 h 6596467"/>
              <a:gd name="connsiteX186" fmla="*/ 8200644 w 8564608"/>
              <a:gd name="connsiteY186" fmla="*/ 1587466 h 6596467"/>
              <a:gd name="connsiteX187" fmla="*/ 8175321 w 8564608"/>
              <a:gd name="connsiteY187" fmla="*/ 1739458 h 6596467"/>
              <a:gd name="connsiteX188" fmla="*/ 8171100 w 8564608"/>
              <a:gd name="connsiteY188" fmla="*/ 1794343 h 6596467"/>
              <a:gd name="connsiteX189" fmla="*/ 8192203 w 8564608"/>
              <a:gd name="connsiteY189" fmla="*/ 1836562 h 6596467"/>
              <a:gd name="connsiteX190" fmla="*/ 8255517 w 8564608"/>
              <a:gd name="connsiteY190" fmla="*/ 1760567 h 6596467"/>
              <a:gd name="connsiteX191" fmla="*/ 8263957 w 8564608"/>
              <a:gd name="connsiteY191" fmla="*/ 1709903 h 6596467"/>
              <a:gd name="connsiteX192" fmla="*/ 8268177 w 8564608"/>
              <a:gd name="connsiteY192" fmla="*/ 1650796 h 6596467"/>
              <a:gd name="connsiteX193" fmla="*/ 8268177 w 8564608"/>
              <a:gd name="connsiteY193" fmla="*/ 1629685 h 6596467"/>
              <a:gd name="connsiteX194" fmla="*/ 8356816 w 8564608"/>
              <a:gd name="connsiteY194" fmla="*/ 1646573 h 6596467"/>
              <a:gd name="connsiteX195" fmla="*/ 8356816 w 8564608"/>
              <a:gd name="connsiteY195" fmla="*/ 1684572 h 6596467"/>
              <a:gd name="connsiteX196" fmla="*/ 8335710 w 8564608"/>
              <a:gd name="connsiteY196" fmla="*/ 1785900 h 6596467"/>
              <a:gd name="connsiteX197" fmla="*/ 8331490 w 8564608"/>
              <a:gd name="connsiteY197" fmla="*/ 1802788 h 6596467"/>
              <a:gd name="connsiteX198" fmla="*/ 8234411 w 8564608"/>
              <a:gd name="connsiteY198" fmla="*/ 2001220 h 6596467"/>
              <a:gd name="connsiteX199" fmla="*/ 8204867 w 8564608"/>
              <a:gd name="connsiteY199" fmla="*/ 2043439 h 6596467"/>
              <a:gd name="connsiteX200" fmla="*/ 8120448 w 8564608"/>
              <a:gd name="connsiteY200" fmla="*/ 2165879 h 6596467"/>
              <a:gd name="connsiteX201" fmla="*/ 8103565 w 8564608"/>
              <a:gd name="connsiteY201" fmla="*/ 2199655 h 6596467"/>
              <a:gd name="connsiteX202" fmla="*/ 8069799 w 8564608"/>
              <a:gd name="connsiteY202" fmla="*/ 2275650 h 6596467"/>
              <a:gd name="connsiteX203" fmla="*/ 8120448 w 8564608"/>
              <a:gd name="connsiteY203" fmla="*/ 2368533 h 6596467"/>
              <a:gd name="connsiteX204" fmla="*/ 8137331 w 8564608"/>
              <a:gd name="connsiteY204" fmla="*/ 2499415 h 6596467"/>
              <a:gd name="connsiteX205" fmla="*/ 7879863 w 8564608"/>
              <a:gd name="connsiteY205" fmla="*/ 2870948 h 6596467"/>
              <a:gd name="connsiteX206" fmla="*/ 7778563 w 8564608"/>
              <a:gd name="connsiteY206" fmla="*/ 2989165 h 6596467"/>
              <a:gd name="connsiteX207" fmla="*/ 7677263 w 8564608"/>
              <a:gd name="connsiteY207" fmla="*/ 3060938 h 6596467"/>
              <a:gd name="connsiteX208" fmla="*/ 7643497 w 8564608"/>
              <a:gd name="connsiteY208" fmla="*/ 3103159 h 6596467"/>
              <a:gd name="connsiteX209" fmla="*/ 7525315 w 8564608"/>
              <a:gd name="connsiteY209" fmla="*/ 3322702 h 6596467"/>
              <a:gd name="connsiteX210" fmla="*/ 7618171 w 8564608"/>
              <a:gd name="connsiteY210" fmla="*/ 3339590 h 6596467"/>
              <a:gd name="connsiteX211" fmla="*/ 7656160 w 8564608"/>
              <a:gd name="connsiteY211" fmla="*/ 3326924 h 6596467"/>
              <a:gd name="connsiteX212" fmla="*/ 7753237 w 8564608"/>
              <a:gd name="connsiteY212" fmla="*/ 3145378 h 6596467"/>
              <a:gd name="connsiteX213" fmla="*/ 7858759 w 8564608"/>
              <a:gd name="connsiteY213" fmla="*/ 3044049 h 6596467"/>
              <a:gd name="connsiteX214" fmla="*/ 7909409 w 8564608"/>
              <a:gd name="connsiteY214" fmla="*/ 2989165 h 6596467"/>
              <a:gd name="connsiteX215" fmla="*/ 8052915 w 8564608"/>
              <a:gd name="connsiteY215" fmla="*/ 2723181 h 6596467"/>
              <a:gd name="connsiteX216" fmla="*/ 8112007 w 8564608"/>
              <a:gd name="connsiteY216" fmla="*/ 2672516 h 6596467"/>
              <a:gd name="connsiteX217" fmla="*/ 8095125 w 8564608"/>
              <a:gd name="connsiteY217" fmla="*/ 2820287 h 6596467"/>
              <a:gd name="connsiteX218" fmla="*/ 8027591 w 8564608"/>
              <a:gd name="connsiteY218" fmla="*/ 3022941 h 6596467"/>
              <a:gd name="connsiteX219" fmla="*/ 7947395 w 8564608"/>
              <a:gd name="connsiteY219" fmla="*/ 3141155 h 6596467"/>
              <a:gd name="connsiteX220" fmla="*/ 7812329 w 8564608"/>
              <a:gd name="connsiteY220" fmla="*/ 3301591 h 6596467"/>
              <a:gd name="connsiteX221" fmla="*/ 7795446 w 8564608"/>
              <a:gd name="connsiteY221" fmla="*/ 3322702 h 6596467"/>
              <a:gd name="connsiteX222" fmla="*/ 7711030 w 8564608"/>
              <a:gd name="connsiteY222" fmla="*/ 3424028 h 6596467"/>
              <a:gd name="connsiteX223" fmla="*/ 7609731 w 8564608"/>
              <a:gd name="connsiteY223" fmla="*/ 3525356 h 6596467"/>
              <a:gd name="connsiteX224" fmla="*/ 7605511 w 8564608"/>
              <a:gd name="connsiteY224" fmla="*/ 3546467 h 6596467"/>
              <a:gd name="connsiteX225" fmla="*/ 7571744 w 8564608"/>
              <a:gd name="connsiteY225" fmla="*/ 3567575 h 6596467"/>
              <a:gd name="connsiteX226" fmla="*/ 7516871 w 8564608"/>
              <a:gd name="connsiteY226" fmla="*/ 3567575 h 6596467"/>
              <a:gd name="connsiteX227" fmla="*/ 7428235 w 8564608"/>
              <a:gd name="connsiteY227" fmla="*/ 3647793 h 6596467"/>
              <a:gd name="connsiteX228" fmla="*/ 7415572 w 8564608"/>
              <a:gd name="connsiteY228" fmla="*/ 3681569 h 6596467"/>
              <a:gd name="connsiteX229" fmla="*/ 7377585 w 8564608"/>
              <a:gd name="connsiteY229" fmla="*/ 3740679 h 6596467"/>
              <a:gd name="connsiteX230" fmla="*/ 7322715 w 8564608"/>
              <a:gd name="connsiteY230" fmla="*/ 3787120 h 6596467"/>
              <a:gd name="connsiteX231" fmla="*/ 7322715 w 8564608"/>
              <a:gd name="connsiteY231" fmla="*/ 3863116 h 6596467"/>
              <a:gd name="connsiteX232" fmla="*/ 7310053 w 8564608"/>
              <a:gd name="connsiteY232" fmla="*/ 3896892 h 6596467"/>
              <a:gd name="connsiteX233" fmla="*/ 7242519 w 8564608"/>
              <a:gd name="connsiteY233" fmla="*/ 3968664 h 6596467"/>
              <a:gd name="connsiteX234" fmla="*/ 7208753 w 8564608"/>
              <a:gd name="connsiteY234" fmla="*/ 3968664 h 6596467"/>
              <a:gd name="connsiteX235" fmla="*/ 7115893 w 8564608"/>
              <a:gd name="connsiteY235" fmla="*/ 3905335 h 6596467"/>
              <a:gd name="connsiteX236" fmla="*/ 7065244 w 8564608"/>
              <a:gd name="connsiteY236" fmla="*/ 3888446 h 6596467"/>
              <a:gd name="connsiteX237" fmla="*/ 7048361 w 8564608"/>
              <a:gd name="connsiteY237" fmla="*/ 3930668 h 6596467"/>
              <a:gd name="connsiteX238" fmla="*/ 7014595 w 8564608"/>
              <a:gd name="connsiteY238" fmla="*/ 3981330 h 6596467"/>
              <a:gd name="connsiteX239" fmla="*/ 6833099 w 8564608"/>
              <a:gd name="connsiteY239" fmla="*/ 4162876 h 6596467"/>
              <a:gd name="connsiteX240" fmla="*/ 6761345 w 8564608"/>
              <a:gd name="connsiteY240" fmla="*/ 4243094 h 6596467"/>
              <a:gd name="connsiteX241" fmla="*/ 6651603 w 8564608"/>
              <a:gd name="connsiteY241" fmla="*/ 4331755 h 6596467"/>
              <a:gd name="connsiteX242" fmla="*/ 6508097 w 8564608"/>
              <a:gd name="connsiteY242" fmla="*/ 4449971 h 6596467"/>
              <a:gd name="connsiteX243" fmla="*/ 6449005 w 8564608"/>
              <a:gd name="connsiteY243" fmla="*/ 4513301 h 6596467"/>
              <a:gd name="connsiteX244" fmla="*/ 6204196 w 8564608"/>
              <a:gd name="connsiteY244" fmla="*/ 4737066 h 6596467"/>
              <a:gd name="connsiteX245" fmla="*/ 6191536 w 8564608"/>
              <a:gd name="connsiteY245" fmla="*/ 4758175 h 6596467"/>
              <a:gd name="connsiteX246" fmla="*/ 6166210 w 8564608"/>
              <a:gd name="connsiteY246" fmla="*/ 4838392 h 6596467"/>
              <a:gd name="connsiteX247" fmla="*/ 6052247 w 8564608"/>
              <a:gd name="connsiteY247" fmla="*/ 5007273 h 6596467"/>
              <a:gd name="connsiteX248" fmla="*/ 5980494 w 8564608"/>
              <a:gd name="connsiteY248" fmla="*/ 5074823 h 6596467"/>
              <a:gd name="connsiteX249" fmla="*/ 5955168 w 8564608"/>
              <a:gd name="connsiteY249" fmla="*/ 5104379 h 6596467"/>
              <a:gd name="connsiteX250" fmla="*/ 5858091 w 8564608"/>
              <a:gd name="connsiteY250" fmla="*/ 5188817 h 6596467"/>
              <a:gd name="connsiteX251" fmla="*/ 5832765 w 8564608"/>
              <a:gd name="connsiteY251" fmla="*/ 5197262 h 6596467"/>
              <a:gd name="connsiteX252" fmla="*/ 5832765 w 8564608"/>
              <a:gd name="connsiteY252" fmla="*/ 5218371 h 6596467"/>
              <a:gd name="connsiteX253" fmla="*/ 5845428 w 8564608"/>
              <a:gd name="connsiteY253" fmla="*/ 5290146 h 6596467"/>
              <a:gd name="connsiteX254" fmla="*/ 5807441 w 8564608"/>
              <a:gd name="connsiteY254" fmla="*/ 5437916 h 6596467"/>
              <a:gd name="connsiteX255" fmla="*/ 5752569 w 8564608"/>
              <a:gd name="connsiteY255" fmla="*/ 5497023 h 6596467"/>
              <a:gd name="connsiteX256" fmla="*/ 5672373 w 8564608"/>
              <a:gd name="connsiteY256" fmla="*/ 5573018 h 6596467"/>
              <a:gd name="connsiteX257" fmla="*/ 5621723 w 8564608"/>
              <a:gd name="connsiteY257" fmla="*/ 5602572 h 6596467"/>
              <a:gd name="connsiteX258" fmla="*/ 5592179 w 8564608"/>
              <a:gd name="connsiteY258" fmla="*/ 5653236 h 6596467"/>
              <a:gd name="connsiteX259" fmla="*/ 5541529 w 8564608"/>
              <a:gd name="connsiteY259" fmla="*/ 5699678 h 6596467"/>
              <a:gd name="connsiteX260" fmla="*/ 5537307 w 8564608"/>
              <a:gd name="connsiteY260" fmla="*/ 5703900 h 6596467"/>
              <a:gd name="connsiteX261" fmla="*/ 5360034 w 8564608"/>
              <a:gd name="connsiteY261" fmla="*/ 5830560 h 6596467"/>
              <a:gd name="connsiteX262" fmla="*/ 5334708 w 8564608"/>
              <a:gd name="connsiteY262" fmla="*/ 5931886 h 6596467"/>
              <a:gd name="connsiteX263" fmla="*/ 5313604 w 8564608"/>
              <a:gd name="connsiteY263" fmla="*/ 5990995 h 6596467"/>
              <a:gd name="connsiteX264" fmla="*/ 5170096 w 8564608"/>
              <a:gd name="connsiteY264" fmla="*/ 6138763 h 6596467"/>
              <a:gd name="connsiteX265" fmla="*/ 5106783 w 8564608"/>
              <a:gd name="connsiteY265" fmla="*/ 6223203 h 6596467"/>
              <a:gd name="connsiteX266" fmla="*/ 5018146 w 8564608"/>
              <a:gd name="connsiteY266" fmla="*/ 6290756 h 6596467"/>
              <a:gd name="connsiteX267" fmla="*/ 4832431 w 8564608"/>
              <a:gd name="connsiteY267" fmla="*/ 6417415 h 6596467"/>
              <a:gd name="connsiteX268" fmla="*/ 4684702 w 8564608"/>
              <a:gd name="connsiteY268" fmla="*/ 6489188 h 6596467"/>
              <a:gd name="connsiteX269" fmla="*/ 4608728 w 8564608"/>
              <a:gd name="connsiteY269" fmla="*/ 6408970 h 6596467"/>
              <a:gd name="connsiteX270" fmla="*/ 4562299 w 8564608"/>
              <a:gd name="connsiteY270" fmla="*/ 6362528 h 6596467"/>
              <a:gd name="connsiteX271" fmla="*/ 4587622 w 8564608"/>
              <a:gd name="connsiteY271" fmla="*/ 6328752 h 6596467"/>
              <a:gd name="connsiteX272" fmla="*/ 4600285 w 8564608"/>
              <a:gd name="connsiteY272" fmla="*/ 6307644 h 6596467"/>
              <a:gd name="connsiteX273" fmla="*/ 4596065 w 8564608"/>
              <a:gd name="connsiteY273" fmla="*/ 6168319 h 6596467"/>
              <a:gd name="connsiteX274" fmla="*/ 4591845 w 8564608"/>
              <a:gd name="connsiteY274" fmla="*/ 6138763 h 6596467"/>
              <a:gd name="connsiteX275" fmla="*/ 4532752 w 8564608"/>
              <a:gd name="connsiteY275" fmla="*/ 6142986 h 6596467"/>
              <a:gd name="connsiteX276" fmla="*/ 4515869 w 8564608"/>
              <a:gd name="connsiteY276" fmla="*/ 6003661 h 6596467"/>
              <a:gd name="connsiteX277" fmla="*/ 4617169 w 8564608"/>
              <a:gd name="connsiteY277" fmla="*/ 5822114 h 6596467"/>
              <a:gd name="connsiteX278" fmla="*/ 4621389 w 8564608"/>
              <a:gd name="connsiteY278" fmla="*/ 5775673 h 6596467"/>
              <a:gd name="connsiteX279" fmla="*/ 4558078 w 8564608"/>
              <a:gd name="connsiteY279" fmla="*/ 5775673 h 6596467"/>
              <a:gd name="connsiteX280" fmla="*/ 4494766 w 8564608"/>
              <a:gd name="connsiteY280" fmla="*/ 5847448 h 6596467"/>
              <a:gd name="connsiteX281" fmla="*/ 4368140 w 8564608"/>
              <a:gd name="connsiteY281" fmla="*/ 5999438 h 6596467"/>
              <a:gd name="connsiteX282" fmla="*/ 4355477 w 8564608"/>
              <a:gd name="connsiteY282" fmla="*/ 6012104 h 6596467"/>
              <a:gd name="connsiteX283" fmla="*/ 4254178 w 8564608"/>
              <a:gd name="connsiteY283" fmla="*/ 6096544 h 6596467"/>
              <a:gd name="connsiteX284" fmla="*/ 3882746 w 8564608"/>
              <a:gd name="connsiteY284" fmla="*/ 6573628 h 6596467"/>
              <a:gd name="connsiteX285" fmla="*/ 3836317 w 8564608"/>
              <a:gd name="connsiteY285" fmla="*/ 6590516 h 6596467"/>
              <a:gd name="connsiteX286" fmla="*/ 3823654 w 8564608"/>
              <a:gd name="connsiteY286" fmla="*/ 6548297 h 6596467"/>
              <a:gd name="connsiteX287" fmla="*/ 3844760 w 8564608"/>
              <a:gd name="connsiteY287" fmla="*/ 6430081 h 6596467"/>
              <a:gd name="connsiteX288" fmla="*/ 3891187 w 8564608"/>
              <a:gd name="connsiteY288" fmla="*/ 6307644 h 6596467"/>
              <a:gd name="connsiteX289" fmla="*/ 3950279 w 8564608"/>
              <a:gd name="connsiteY289" fmla="*/ 6193650 h 6596467"/>
              <a:gd name="connsiteX290" fmla="*/ 3899630 w 8564608"/>
              <a:gd name="connsiteY290" fmla="*/ 6113432 h 6596467"/>
              <a:gd name="connsiteX291" fmla="*/ 3870083 w 8564608"/>
              <a:gd name="connsiteY291" fmla="*/ 6096544 h 6596467"/>
              <a:gd name="connsiteX292" fmla="*/ 3895409 w 8564608"/>
              <a:gd name="connsiteY292" fmla="*/ 6079656 h 6596467"/>
              <a:gd name="connsiteX293" fmla="*/ 3937616 w 8564608"/>
              <a:gd name="connsiteY293" fmla="*/ 6003661 h 6596467"/>
              <a:gd name="connsiteX294" fmla="*/ 3874303 w 8564608"/>
              <a:gd name="connsiteY294" fmla="*/ 5982550 h 6596467"/>
              <a:gd name="connsiteX295" fmla="*/ 3781447 w 8564608"/>
              <a:gd name="connsiteY295" fmla="*/ 6050102 h 6596467"/>
              <a:gd name="connsiteX296" fmla="*/ 3756121 w 8564608"/>
              <a:gd name="connsiteY296" fmla="*/ 6075433 h 6596467"/>
              <a:gd name="connsiteX297" fmla="*/ 3743460 w 8564608"/>
              <a:gd name="connsiteY297" fmla="*/ 6050102 h 6596467"/>
              <a:gd name="connsiteX298" fmla="*/ 3709694 w 8564608"/>
              <a:gd name="connsiteY298" fmla="*/ 6033214 h 6596467"/>
              <a:gd name="connsiteX299" fmla="*/ 3536639 w 8564608"/>
              <a:gd name="connsiteY299" fmla="*/ 6151431 h 6596467"/>
              <a:gd name="connsiteX300" fmla="*/ 3397352 w 8564608"/>
              <a:gd name="connsiteY300" fmla="*/ 6278090 h 6596467"/>
              <a:gd name="connsiteX301" fmla="*/ 3372026 w 8564608"/>
              <a:gd name="connsiteY301" fmla="*/ 6282311 h 6596467"/>
              <a:gd name="connsiteX302" fmla="*/ 3367806 w 8564608"/>
              <a:gd name="connsiteY302" fmla="*/ 6261202 h 6596467"/>
              <a:gd name="connsiteX303" fmla="*/ 3385746 w 8564608"/>
              <a:gd name="connsiteY303" fmla="*/ 6149319 h 6596467"/>
              <a:gd name="connsiteX304" fmla="*/ 3387550 w 8564608"/>
              <a:gd name="connsiteY304" fmla="*/ 6119461 h 6596467"/>
              <a:gd name="connsiteX305" fmla="*/ 3363994 w 8564608"/>
              <a:gd name="connsiteY305" fmla="*/ 6138763 h 6596467"/>
              <a:gd name="connsiteX306" fmla="*/ 3300681 w 8564608"/>
              <a:gd name="connsiteY306" fmla="*/ 6223203 h 6596467"/>
              <a:gd name="connsiteX307" fmla="*/ 3212044 w 8564608"/>
              <a:gd name="connsiteY307" fmla="*/ 6290756 h 6596467"/>
              <a:gd name="connsiteX308" fmla="*/ 3026329 w 8564608"/>
              <a:gd name="connsiteY308" fmla="*/ 6417415 h 6596467"/>
              <a:gd name="connsiteX309" fmla="*/ 2878600 w 8564608"/>
              <a:gd name="connsiteY309" fmla="*/ 6489188 h 6596467"/>
              <a:gd name="connsiteX310" fmla="*/ 2802626 w 8564608"/>
              <a:gd name="connsiteY310" fmla="*/ 6408970 h 6596467"/>
              <a:gd name="connsiteX311" fmla="*/ 2756197 w 8564608"/>
              <a:gd name="connsiteY311" fmla="*/ 6362528 h 6596467"/>
              <a:gd name="connsiteX312" fmla="*/ 2781520 w 8564608"/>
              <a:gd name="connsiteY312" fmla="*/ 6328752 h 6596467"/>
              <a:gd name="connsiteX313" fmla="*/ 2794183 w 8564608"/>
              <a:gd name="connsiteY313" fmla="*/ 6307644 h 6596467"/>
              <a:gd name="connsiteX314" fmla="*/ 2789963 w 8564608"/>
              <a:gd name="connsiteY314" fmla="*/ 6168319 h 6596467"/>
              <a:gd name="connsiteX315" fmla="*/ 2785743 w 8564608"/>
              <a:gd name="connsiteY315" fmla="*/ 6138763 h 6596467"/>
              <a:gd name="connsiteX316" fmla="*/ 2726650 w 8564608"/>
              <a:gd name="connsiteY316" fmla="*/ 6142986 h 6596467"/>
              <a:gd name="connsiteX317" fmla="*/ 2709767 w 8564608"/>
              <a:gd name="connsiteY317" fmla="*/ 6003661 h 6596467"/>
              <a:gd name="connsiteX318" fmla="*/ 2811067 w 8564608"/>
              <a:gd name="connsiteY318" fmla="*/ 5822114 h 6596467"/>
              <a:gd name="connsiteX319" fmla="*/ 2815287 w 8564608"/>
              <a:gd name="connsiteY319" fmla="*/ 5775673 h 6596467"/>
              <a:gd name="connsiteX320" fmla="*/ 2751976 w 8564608"/>
              <a:gd name="connsiteY320" fmla="*/ 5775673 h 6596467"/>
              <a:gd name="connsiteX321" fmla="*/ 2688665 w 8564608"/>
              <a:gd name="connsiteY321" fmla="*/ 5847448 h 6596467"/>
              <a:gd name="connsiteX322" fmla="*/ 2562038 w 8564608"/>
              <a:gd name="connsiteY322" fmla="*/ 5999438 h 6596467"/>
              <a:gd name="connsiteX323" fmla="*/ 2549375 w 8564608"/>
              <a:gd name="connsiteY323" fmla="*/ 6012104 h 6596467"/>
              <a:gd name="connsiteX324" fmla="*/ 2448076 w 8564608"/>
              <a:gd name="connsiteY324" fmla="*/ 6096544 h 6596467"/>
              <a:gd name="connsiteX325" fmla="*/ 2076644 w 8564608"/>
              <a:gd name="connsiteY325" fmla="*/ 6573628 h 6596467"/>
              <a:gd name="connsiteX326" fmla="*/ 2030215 w 8564608"/>
              <a:gd name="connsiteY326" fmla="*/ 6590516 h 6596467"/>
              <a:gd name="connsiteX327" fmla="*/ 2017552 w 8564608"/>
              <a:gd name="connsiteY327" fmla="*/ 6548297 h 6596467"/>
              <a:gd name="connsiteX328" fmla="*/ 2038658 w 8564608"/>
              <a:gd name="connsiteY328" fmla="*/ 6430081 h 6596467"/>
              <a:gd name="connsiteX329" fmla="*/ 2085085 w 8564608"/>
              <a:gd name="connsiteY329" fmla="*/ 6307644 h 6596467"/>
              <a:gd name="connsiteX330" fmla="*/ 2144177 w 8564608"/>
              <a:gd name="connsiteY330" fmla="*/ 6193650 h 6596467"/>
              <a:gd name="connsiteX331" fmla="*/ 2093528 w 8564608"/>
              <a:gd name="connsiteY331" fmla="*/ 6113432 h 6596467"/>
              <a:gd name="connsiteX332" fmla="*/ 2063981 w 8564608"/>
              <a:gd name="connsiteY332" fmla="*/ 6096544 h 6596467"/>
              <a:gd name="connsiteX333" fmla="*/ 2089307 w 8564608"/>
              <a:gd name="connsiteY333" fmla="*/ 6079656 h 6596467"/>
              <a:gd name="connsiteX334" fmla="*/ 2131514 w 8564608"/>
              <a:gd name="connsiteY334" fmla="*/ 6003661 h 6596467"/>
              <a:gd name="connsiteX335" fmla="*/ 2068201 w 8564608"/>
              <a:gd name="connsiteY335" fmla="*/ 5982550 h 6596467"/>
              <a:gd name="connsiteX336" fmla="*/ 1975345 w 8564608"/>
              <a:gd name="connsiteY336" fmla="*/ 6050102 h 6596467"/>
              <a:gd name="connsiteX337" fmla="*/ 1950019 w 8564608"/>
              <a:gd name="connsiteY337" fmla="*/ 6075433 h 6596467"/>
              <a:gd name="connsiteX338" fmla="*/ 1937358 w 8564608"/>
              <a:gd name="connsiteY338" fmla="*/ 6050102 h 6596467"/>
              <a:gd name="connsiteX339" fmla="*/ 1903592 w 8564608"/>
              <a:gd name="connsiteY339" fmla="*/ 6033214 h 6596467"/>
              <a:gd name="connsiteX340" fmla="*/ 1730537 w 8564608"/>
              <a:gd name="connsiteY340" fmla="*/ 6151431 h 6596467"/>
              <a:gd name="connsiteX341" fmla="*/ 1591250 w 8564608"/>
              <a:gd name="connsiteY341" fmla="*/ 6278090 h 6596467"/>
              <a:gd name="connsiteX342" fmla="*/ 1565924 w 8564608"/>
              <a:gd name="connsiteY342" fmla="*/ 6282311 h 6596467"/>
              <a:gd name="connsiteX343" fmla="*/ 1561704 w 8564608"/>
              <a:gd name="connsiteY343" fmla="*/ 6261202 h 6596467"/>
              <a:gd name="connsiteX344" fmla="*/ 1591250 w 8564608"/>
              <a:gd name="connsiteY344" fmla="*/ 6037437 h 6596467"/>
              <a:gd name="connsiteX345" fmla="*/ 1633457 w 8564608"/>
              <a:gd name="connsiteY345" fmla="*/ 5885444 h 6596467"/>
              <a:gd name="connsiteX346" fmla="*/ 1519497 w 8564608"/>
              <a:gd name="connsiteY346" fmla="*/ 5927666 h 6596467"/>
              <a:gd name="connsiteX347" fmla="*/ 1473068 w 8564608"/>
              <a:gd name="connsiteY347" fmla="*/ 5919220 h 6596467"/>
              <a:gd name="connsiteX348" fmla="*/ 1473068 w 8564608"/>
              <a:gd name="connsiteY348" fmla="*/ 5830560 h 6596467"/>
              <a:gd name="connsiteX349" fmla="*/ 1489951 w 8564608"/>
              <a:gd name="connsiteY349" fmla="*/ 5716566 h 6596467"/>
              <a:gd name="connsiteX350" fmla="*/ 1485728 w 8564608"/>
              <a:gd name="connsiteY350" fmla="*/ 5682789 h 6596467"/>
              <a:gd name="connsiteX351" fmla="*/ 1447742 w 8564608"/>
              <a:gd name="connsiteY351" fmla="*/ 5695455 h 6596467"/>
              <a:gd name="connsiteX352" fmla="*/ 1422418 w 8564608"/>
              <a:gd name="connsiteY352" fmla="*/ 5725008 h 6596467"/>
              <a:gd name="connsiteX353" fmla="*/ 1236702 w 8564608"/>
              <a:gd name="connsiteY353" fmla="*/ 5952996 h 6596467"/>
              <a:gd name="connsiteX354" fmla="*/ 1122740 w 8564608"/>
              <a:gd name="connsiteY354" fmla="*/ 5974107 h 6596467"/>
              <a:gd name="connsiteX355" fmla="*/ 1067867 w 8564608"/>
              <a:gd name="connsiteY355" fmla="*/ 5974107 h 6596467"/>
              <a:gd name="connsiteX356" fmla="*/ 1050984 w 8564608"/>
              <a:gd name="connsiteY356" fmla="*/ 5986773 h 6596467"/>
              <a:gd name="connsiteX357" fmla="*/ 966568 w 8564608"/>
              <a:gd name="connsiteY357" fmla="*/ 5965662 h 6596467"/>
              <a:gd name="connsiteX358" fmla="*/ 991894 w 8564608"/>
              <a:gd name="connsiteY358" fmla="*/ 5898112 h 6596467"/>
              <a:gd name="connsiteX359" fmla="*/ 1152284 w 8564608"/>
              <a:gd name="connsiteY359" fmla="*/ 5661679 h 6596467"/>
              <a:gd name="connsiteX360" fmla="*/ 1139623 w 8564608"/>
              <a:gd name="connsiteY360" fmla="*/ 5606794 h 6596467"/>
              <a:gd name="connsiteX361" fmla="*/ 1093193 w 8564608"/>
              <a:gd name="connsiteY361" fmla="*/ 5619460 h 6596467"/>
              <a:gd name="connsiteX362" fmla="*/ 1004557 w 8564608"/>
              <a:gd name="connsiteY362" fmla="*/ 5703900 h 6596467"/>
              <a:gd name="connsiteX363" fmla="*/ 953907 w 8564608"/>
              <a:gd name="connsiteY363" fmla="*/ 5703900 h 6596467"/>
              <a:gd name="connsiteX364" fmla="*/ 983451 w 8564608"/>
              <a:gd name="connsiteY364" fmla="*/ 5670124 h 6596467"/>
              <a:gd name="connsiteX365" fmla="*/ 1008777 w 8564608"/>
              <a:gd name="connsiteY365" fmla="*/ 5653236 h 6596467"/>
              <a:gd name="connsiteX366" fmla="*/ 987674 w 8564608"/>
              <a:gd name="connsiteY366" fmla="*/ 5568795 h 6596467"/>
              <a:gd name="connsiteX367" fmla="*/ 970790 w 8564608"/>
              <a:gd name="connsiteY367" fmla="*/ 5535019 h 6596467"/>
              <a:gd name="connsiteX368" fmla="*/ 1080530 w 8564608"/>
              <a:gd name="connsiteY368" fmla="*/ 5332365 h 6596467"/>
              <a:gd name="connsiteX369" fmla="*/ 1240922 w 8564608"/>
              <a:gd name="connsiteY369" fmla="*/ 5146598 h 6596467"/>
              <a:gd name="connsiteX370" fmla="*/ 1397092 w 8564608"/>
              <a:gd name="connsiteY370" fmla="*/ 4927055 h 6596467"/>
              <a:gd name="connsiteX371" fmla="*/ 1422418 w 8564608"/>
              <a:gd name="connsiteY371" fmla="*/ 4901722 h 6596467"/>
              <a:gd name="connsiteX372" fmla="*/ 1700990 w 8564608"/>
              <a:gd name="connsiteY372" fmla="*/ 4606184 h 6596467"/>
              <a:gd name="connsiteX373" fmla="*/ 1713654 w 8564608"/>
              <a:gd name="connsiteY373" fmla="*/ 4534412 h 6596467"/>
              <a:gd name="connsiteX374" fmla="*/ 1637680 w 8564608"/>
              <a:gd name="connsiteY374" fmla="*/ 4547077 h 6596467"/>
              <a:gd name="connsiteX375" fmla="*/ 1477288 w 8564608"/>
              <a:gd name="connsiteY375" fmla="*/ 4724401 h 6596467"/>
              <a:gd name="connsiteX376" fmla="*/ 1397092 w 8564608"/>
              <a:gd name="connsiteY376" fmla="*/ 4728621 h 6596467"/>
              <a:gd name="connsiteX377" fmla="*/ 1342222 w 8564608"/>
              <a:gd name="connsiteY377" fmla="*/ 4724401 h 6596467"/>
              <a:gd name="connsiteX378" fmla="*/ 962348 w 8564608"/>
              <a:gd name="connsiteY378" fmla="*/ 5053715 h 6596467"/>
              <a:gd name="connsiteX379" fmla="*/ 763969 w 8564608"/>
              <a:gd name="connsiteY379" fmla="*/ 5159264 h 6596467"/>
              <a:gd name="connsiteX380" fmla="*/ 717539 w 8564608"/>
              <a:gd name="connsiteY380" fmla="*/ 5184595 h 6596467"/>
              <a:gd name="connsiteX381" fmla="*/ 531824 w 8564608"/>
              <a:gd name="connsiteY381" fmla="*/ 5328142 h 6596467"/>
              <a:gd name="connsiteX382" fmla="*/ 400978 w 8564608"/>
              <a:gd name="connsiteY382" fmla="*/ 5416805 h 6596467"/>
              <a:gd name="connsiteX383" fmla="*/ 329225 w 8564608"/>
              <a:gd name="connsiteY383" fmla="*/ 5433693 h 6596467"/>
              <a:gd name="connsiteX384" fmla="*/ 308121 w 8564608"/>
              <a:gd name="connsiteY384" fmla="*/ 5370363 h 6596467"/>
              <a:gd name="connsiteX385" fmla="*/ 417861 w 8564608"/>
              <a:gd name="connsiteY385" fmla="*/ 5167709 h 6596467"/>
              <a:gd name="connsiteX386" fmla="*/ 219483 w 8564608"/>
              <a:gd name="connsiteY386" fmla="*/ 5273258 h 6596467"/>
              <a:gd name="connsiteX387" fmla="*/ 181496 w 8564608"/>
              <a:gd name="connsiteY387" fmla="*/ 5290146 h 6596467"/>
              <a:gd name="connsiteX388" fmla="*/ 177275 w 8564608"/>
              <a:gd name="connsiteY388" fmla="*/ 5256370 h 6596467"/>
              <a:gd name="connsiteX389" fmla="*/ 151949 w 8564608"/>
              <a:gd name="connsiteY389" fmla="*/ 5218371 h 6596467"/>
              <a:gd name="connsiteX390" fmla="*/ 118183 w 8564608"/>
              <a:gd name="connsiteY390" fmla="*/ 5247927 h 6596467"/>
              <a:gd name="connsiteX391" fmla="*/ 71756 w 8564608"/>
              <a:gd name="connsiteY391" fmla="*/ 5290146 h 6596467"/>
              <a:gd name="connsiteX392" fmla="*/ 0 w 8564608"/>
              <a:gd name="connsiteY392" fmla="*/ 5252147 h 6596467"/>
              <a:gd name="connsiteX393" fmla="*/ 59093 w 8564608"/>
              <a:gd name="connsiteY393" fmla="*/ 5222593 h 6596467"/>
              <a:gd name="connsiteX394" fmla="*/ 84416 w 8564608"/>
              <a:gd name="connsiteY394" fmla="*/ 5218371 h 6596467"/>
              <a:gd name="connsiteX395" fmla="*/ 42210 w 8564608"/>
              <a:gd name="connsiteY395" fmla="*/ 5197262 h 6596467"/>
              <a:gd name="connsiteX396" fmla="*/ 33767 w 8564608"/>
              <a:gd name="connsiteY396" fmla="*/ 5150821 h 6596467"/>
              <a:gd name="connsiteX397" fmla="*/ 46430 w 8564608"/>
              <a:gd name="connsiteY397" fmla="*/ 5125487 h 6596467"/>
              <a:gd name="connsiteX398" fmla="*/ 67533 w 8564608"/>
              <a:gd name="connsiteY398" fmla="*/ 4948164 h 6596467"/>
              <a:gd name="connsiteX399" fmla="*/ 109743 w 8564608"/>
              <a:gd name="connsiteY399" fmla="*/ 4766620 h 6596467"/>
              <a:gd name="connsiteX400" fmla="*/ 122406 w 8564608"/>
              <a:gd name="connsiteY400" fmla="*/ 4724401 h 6596467"/>
              <a:gd name="connsiteX401" fmla="*/ 151949 w 8564608"/>
              <a:gd name="connsiteY401" fmla="*/ 4601962 h 6596467"/>
              <a:gd name="connsiteX402" fmla="*/ 130846 w 8564608"/>
              <a:gd name="connsiteY402" fmla="*/ 4521744 h 6596467"/>
              <a:gd name="connsiteX403" fmla="*/ 135066 w 8564608"/>
              <a:gd name="connsiteY403" fmla="*/ 4458414 h 6596467"/>
              <a:gd name="connsiteX404" fmla="*/ 139289 w 8564608"/>
              <a:gd name="connsiteY404" fmla="*/ 4420418 h 6596467"/>
              <a:gd name="connsiteX405" fmla="*/ 130846 w 8564608"/>
              <a:gd name="connsiteY405" fmla="*/ 4407750 h 6596467"/>
              <a:gd name="connsiteX406" fmla="*/ 160392 w 8564608"/>
              <a:gd name="connsiteY406" fmla="*/ 4302201 h 6596467"/>
              <a:gd name="connsiteX407" fmla="*/ 156172 w 8564608"/>
              <a:gd name="connsiteY407" fmla="*/ 4251537 h 6596467"/>
              <a:gd name="connsiteX408" fmla="*/ 206822 w 8564608"/>
              <a:gd name="connsiteY408" fmla="*/ 4141765 h 6596467"/>
              <a:gd name="connsiteX409" fmla="*/ 337668 w 8564608"/>
              <a:gd name="connsiteY409" fmla="*/ 4031994 h 6596467"/>
              <a:gd name="connsiteX410" fmla="*/ 350328 w 8564608"/>
              <a:gd name="connsiteY410" fmla="*/ 4015106 h 6596467"/>
              <a:gd name="connsiteX411" fmla="*/ 493837 w 8564608"/>
              <a:gd name="connsiteY411" fmla="*/ 3778675 h 6596467"/>
              <a:gd name="connsiteX412" fmla="*/ 650006 w 8564608"/>
              <a:gd name="connsiteY412" fmla="*/ 3529579 h 6596467"/>
              <a:gd name="connsiteX413" fmla="*/ 873711 w 8564608"/>
              <a:gd name="connsiteY413" fmla="*/ 3238261 h 6596467"/>
              <a:gd name="connsiteX414" fmla="*/ 1063647 w 8564608"/>
              <a:gd name="connsiteY414" fmla="*/ 2896282 h 6596467"/>
              <a:gd name="connsiteX415" fmla="*/ 1059427 w 8564608"/>
              <a:gd name="connsiteY415" fmla="*/ 2803398 h 6596467"/>
              <a:gd name="connsiteX416" fmla="*/ 1059427 w 8564608"/>
              <a:gd name="connsiteY416" fmla="*/ 2765400 h 6596467"/>
              <a:gd name="connsiteX417" fmla="*/ 1287352 w 8564608"/>
              <a:gd name="connsiteY417" fmla="*/ 2402310 h 6596467"/>
              <a:gd name="connsiteX418" fmla="*/ 1422418 w 8564608"/>
              <a:gd name="connsiteY418" fmla="*/ 2110992 h 6596467"/>
              <a:gd name="connsiteX419" fmla="*/ 1439301 w 8564608"/>
              <a:gd name="connsiteY419" fmla="*/ 2068773 h 6596467"/>
              <a:gd name="connsiteX420" fmla="*/ 1321118 w 8564608"/>
              <a:gd name="connsiteY420" fmla="*/ 2110992 h 6596467"/>
              <a:gd name="connsiteX421" fmla="*/ 1278910 w 8564608"/>
              <a:gd name="connsiteY421" fmla="*/ 2136325 h 6596467"/>
              <a:gd name="connsiteX422" fmla="*/ 1126960 w 8564608"/>
              <a:gd name="connsiteY422" fmla="*/ 2153213 h 6596467"/>
              <a:gd name="connsiteX423" fmla="*/ 1114297 w 8564608"/>
              <a:gd name="connsiteY423" fmla="*/ 2157433 h 6596467"/>
              <a:gd name="connsiteX424" fmla="*/ 975011 w 8564608"/>
              <a:gd name="connsiteY424" fmla="*/ 2203875 h 6596467"/>
              <a:gd name="connsiteX425" fmla="*/ 493837 w 8564608"/>
              <a:gd name="connsiteY425" fmla="*/ 2334757 h 6596467"/>
              <a:gd name="connsiteX426" fmla="*/ 422084 w 8564608"/>
              <a:gd name="connsiteY426" fmla="*/ 2351645 h 6596467"/>
              <a:gd name="connsiteX427" fmla="*/ 371434 w 8564608"/>
              <a:gd name="connsiteY427" fmla="*/ 2334757 h 6596467"/>
              <a:gd name="connsiteX428" fmla="*/ 405201 w 8564608"/>
              <a:gd name="connsiteY428" fmla="*/ 2300981 h 6596467"/>
              <a:gd name="connsiteX429" fmla="*/ 721762 w 8564608"/>
              <a:gd name="connsiteY429" fmla="*/ 2174321 h 6596467"/>
              <a:gd name="connsiteX430" fmla="*/ 1181830 w 8564608"/>
              <a:gd name="connsiteY430" fmla="*/ 2030774 h 6596467"/>
              <a:gd name="connsiteX431" fmla="*/ 1219819 w 8564608"/>
              <a:gd name="connsiteY431" fmla="*/ 2022331 h 6596467"/>
              <a:gd name="connsiteX432" fmla="*/ 1232481 w 8564608"/>
              <a:gd name="connsiteY432" fmla="*/ 2001220 h 6596467"/>
              <a:gd name="connsiteX433" fmla="*/ 1211376 w 8564608"/>
              <a:gd name="connsiteY433" fmla="*/ 1988555 h 6596467"/>
              <a:gd name="connsiteX434" fmla="*/ 903258 w 8564608"/>
              <a:gd name="connsiteY434" fmla="*/ 2034997 h 6596467"/>
              <a:gd name="connsiteX435" fmla="*/ 877931 w 8564608"/>
              <a:gd name="connsiteY435" fmla="*/ 2030774 h 6596467"/>
              <a:gd name="connsiteX436" fmla="*/ 877931 w 8564608"/>
              <a:gd name="connsiteY436" fmla="*/ 2001220 h 6596467"/>
              <a:gd name="connsiteX437" fmla="*/ 970790 w 8564608"/>
              <a:gd name="connsiteY437" fmla="*/ 1937891 h 6596467"/>
              <a:gd name="connsiteX438" fmla="*/ 1034101 w 8564608"/>
              <a:gd name="connsiteY438" fmla="*/ 1878784 h 6596467"/>
              <a:gd name="connsiteX439" fmla="*/ 1097414 w 8564608"/>
              <a:gd name="connsiteY439" fmla="*/ 1832342 h 6596467"/>
              <a:gd name="connsiteX440" fmla="*/ 1283129 w 8564608"/>
              <a:gd name="connsiteY440" fmla="*/ 1790120 h 6596467"/>
              <a:gd name="connsiteX441" fmla="*/ 1608134 w 8564608"/>
              <a:gd name="connsiteY441" fmla="*/ 1714125 h 6596467"/>
              <a:gd name="connsiteX442" fmla="*/ 1409755 w 8564608"/>
              <a:gd name="connsiteY442" fmla="*/ 1684572 h 6596467"/>
              <a:gd name="connsiteX443" fmla="*/ 1228259 w 8564608"/>
              <a:gd name="connsiteY443" fmla="*/ 1735236 h 6596467"/>
              <a:gd name="connsiteX444" fmla="*/ 1181830 w 8564608"/>
              <a:gd name="connsiteY444" fmla="*/ 1726791 h 6596467"/>
              <a:gd name="connsiteX445" fmla="*/ 1359105 w 8564608"/>
              <a:gd name="connsiteY445" fmla="*/ 1659241 h 6596467"/>
              <a:gd name="connsiteX446" fmla="*/ 1283129 w 8564608"/>
              <a:gd name="connsiteY446" fmla="*/ 1646573 h 6596467"/>
              <a:gd name="connsiteX447" fmla="*/ 1232481 w 8564608"/>
              <a:gd name="connsiteY447" fmla="*/ 1667684 h 6596467"/>
              <a:gd name="connsiteX448" fmla="*/ 1194493 w 8564608"/>
              <a:gd name="connsiteY448" fmla="*/ 1663461 h 6596467"/>
              <a:gd name="connsiteX449" fmla="*/ 1207156 w 8564608"/>
              <a:gd name="connsiteY449" fmla="*/ 1629685 h 6596467"/>
              <a:gd name="connsiteX450" fmla="*/ 1240922 w 8564608"/>
              <a:gd name="connsiteY450" fmla="*/ 1591688 h 6596467"/>
              <a:gd name="connsiteX451" fmla="*/ 983451 w 8564608"/>
              <a:gd name="connsiteY451" fmla="*/ 1633907 h 6596467"/>
              <a:gd name="connsiteX452" fmla="*/ 738645 w 8564608"/>
              <a:gd name="connsiteY452" fmla="*/ 1633907 h 6596467"/>
              <a:gd name="connsiteX453" fmla="*/ 1316896 w 8564608"/>
              <a:gd name="connsiteY453" fmla="*/ 1494583 h 6596467"/>
              <a:gd name="connsiteX454" fmla="*/ 1274689 w 8564608"/>
              <a:gd name="connsiteY454" fmla="*/ 1473472 h 6596467"/>
              <a:gd name="connsiteX455" fmla="*/ 1321118 w 8564608"/>
              <a:gd name="connsiteY455" fmla="*/ 1448141 h 6596467"/>
              <a:gd name="connsiteX456" fmla="*/ 1574367 w 8564608"/>
              <a:gd name="connsiteY456" fmla="*/ 1376366 h 6596467"/>
              <a:gd name="connsiteX457" fmla="*/ 1785406 w 8564608"/>
              <a:gd name="connsiteY457" fmla="*/ 1367923 h 6596467"/>
              <a:gd name="connsiteX458" fmla="*/ 1924695 w 8564608"/>
              <a:gd name="connsiteY458" fmla="*/ 1342592 h 6596467"/>
              <a:gd name="connsiteX459" fmla="*/ 2055541 w 8564608"/>
              <a:gd name="connsiteY459" fmla="*/ 1300371 h 6596467"/>
              <a:gd name="connsiteX460" fmla="*/ 2089307 w 8564608"/>
              <a:gd name="connsiteY460" fmla="*/ 1266595 h 6596467"/>
              <a:gd name="connsiteX461" fmla="*/ 2030215 w 8564608"/>
              <a:gd name="connsiteY461" fmla="*/ 1199045 h 6596467"/>
              <a:gd name="connsiteX462" fmla="*/ 1975345 w 8564608"/>
              <a:gd name="connsiteY462" fmla="*/ 1203265 h 6596467"/>
              <a:gd name="connsiteX463" fmla="*/ 1840279 w 8564608"/>
              <a:gd name="connsiteY463" fmla="*/ 1156823 h 6596467"/>
              <a:gd name="connsiteX464" fmla="*/ 1709433 w 8564608"/>
              <a:gd name="connsiteY464" fmla="*/ 1173711 h 6596467"/>
              <a:gd name="connsiteX465" fmla="*/ 1726316 w 8564608"/>
              <a:gd name="connsiteY465" fmla="*/ 1148380 h 6596467"/>
              <a:gd name="connsiteX466" fmla="*/ 1966902 w 8564608"/>
              <a:gd name="connsiteY466" fmla="*/ 1068163 h 6596467"/>
              <a:gd name="connsiteX467" fmla="*/ 2034435 w 8564608"/>
              <a:gd name="connsiteY467" fmla="*/ 1097716 h 6596467"/>
              <a:gd name="connsiteX468" fmla="*/ 2106190 w 8564608"/>
              <a:gd name="connsiteY468" fmla="*/ 1135715 h 6596467"/>
              <a:gd name="connsiteX469" fmla="*/ 2148397 w 8564608"/>
              <a:gd name="connsiteY469" fmla="*/ 1127270 h 6596467"/>
              <a:gd name="connsiteX470" fmla="*/ 2194827 w 8564608"/>
              <a:gd name="connsiteY470" fmla="*/ 1148380 h 6596467"/>
              <a:gd name="connsiteX471" fmla="*/ 2177945 w 8564608"/>
              <a:gd name="connsiteY471" fmla="*/ 1190599 h 6596467"/>
              <a:gd name="connsiteX472" fmla="*/ 2156840 w 8564608"/>
              <a:gd name="connsiteY472" fmla="*/ 1220153 h 6596467"/>
              <a:gd name="connsiteX473" fmla="*/ 2177945 w 8564608"/>
              <a:gd name="connsiteY473" fmla="*/ 1237041 h 6596467"/>
              <a:gd name="connsiteX474" fmla="*/ 2199047 w 8564608"/>
              <a:gd name="connsiteY474" fmla="*/ 1211710 h 6596467"/>
              <a:gd name="connsiteX475" fmla="*/ 2224374 w 8564608"/>
              <a:gd name="connsiteY475" fmla="*/ 1177934 h 6596467"/>
              <a:gd name="connsiteX476" fmla="*/ 2308789 w 8564608"/>
              <a:gd name="connsiteY476" fmla="*/ 1169489 h 6596467"/>
              <a:gd name="connsiteX477" fmla="*/ 2397426 w 8564608"/>
              <a:gd name="connsiteY477" fmla="*/ 1156823 h 6596467"/>
              <a:gd name="connsiteX478" fmla="*/ 2397426 w 8564608"/>
              <a:gd name="connsiteY478" fmla="*/ 1152603 h 6596467"/>
              <a:gd name="connsiteX479" fmla="*/ 2646454 w 8564608"/>
              <a:gd name="connsiteY479" fmla="*/ 852840 h 6596467"/>
              <a:gd name="connsiteX480" fmla="*/ 2768860 w 8564608"/>
              <a:gd name="connsiteY480" fmla="*/ 755737 h 6596467"/>
              <a:gd name="connsiteX481" fmla="*/ 2794183 w 8564608"/>
              <a:gd name="connsiteY481" fmla="*/ 721960 h 6596467"/>
              <a:gd name="connsiteX482" fmla="*/ 2887042 w 8564608"/>
              <a:gd name="connsiteY482" fmla="*/ 574190 h 6596467"/>
              <a:gd name="connsiteX483" fmla="*/ 3060095 w 8564608"/>
              <a:gd name="connsiteY483" fmla="*/ 527749 h 6596467"/>
              <a:gd name="connsiteX484" fmla="*/ 3110745 w 8564608"/>
              <a:gd name="connsiteY484" fmla="*/ 599521 h 6596467"/>
              <a:gd name="connsiteX485" fmla="*/ 3064315 w 8564608"/>
              <a:gd name="connsiteY485" fmla="*/ 835952 h 6596467"/>
              <a:gd name="connsiteX486" fmla="*/ 3060095 w 8564608"/>
              <a:gd name="connsiteY486" fmla="*/ 873951 h 6596467"/>
              <a:gd name="connsiteX487" fmla="*/ 3106525 w 8564608"/>
              <a:gd name="connsiteY487" fmla="*/ 865508 h 6596467"/>
              <a:gd name="connsiteX488" fmla="*/ 3190941 w 8564608"/>
              <a:gd name="connsiteY488" fmla="*/ 755737 h 6596467"/>
              <a:gd name="connsiteX489" fmla="*/ 3515943 w 8564608"/>
              <a:gd name="connsiteY489" fmla="*/ 350425 h 6596467"/>
              <a:gd name="connsiteX490" fmla="*/ 3583476 w 8564608"/>
              <a:gd name="connsiteY490" fmla="*/ 295538 h 6596467"/>
              <a:gd name="connsiteX491" fmla="*/ 3629905 w 8564608"/>
              <a:gd name="connsiteY491" fmla="*/ 295538 h 6596467"/>
              <a:gd name="connsiteX492" fmla="*/ 3659452 w 8564608"/>
              <a:gd name="connsiteY492" fmla="*/ 295538 h 6596467"/>
              <a:gd name="connsiteX493" fmla="*/ 3748088 w 8564608"/>
              <a:gd name="connsiteY493" fmla="*/ 333537 h 6596467"/>
              <a:gd name="connsiteX494" fmla="*/ 3756531 w 8564608"/>
              <a:gd name="connsiteY494" fmla="*/ 346202 h 6596467"/>
              <a:gd name="connsiteX495" fmla="*/ 3781854 w 8564608"/>
              <a:gd name="connsiteY495" fmla="*/ 485530 h 6596467"/>
              <a:gd name="connsiteX496" fmla="*/ 3769194 w 8564608"/>
              <a:gd name="connsiteY496" fmla="*/ 510861 h 6596467"/>
              <a:gd name="connsiteX497" fmla="*/ 3828284 w 8564608"/>
              <a:gd name="connsiteY497" fmla="*/ 603744 h 6596467"/>
              <a:gd name="connsiteX498" fmla="*/ 3836727 w 8564608"/>
              <a:gd name="connsiteY498" fmla="*/ 599521 h 6596467"/>
              <a:gd name="connsiteX499" fmla="*/ 3946467 w 8564608"/>
              <a:gd name="connsiteY499" fmla="*/ 489750 h 6596467"/>
              <a:gd name="connsiteX500" fmla="*/ 4026663 w 8564608"/>
              <a:gd name="connsiteY500" fmla="*/ 413755 h 6596467"/>
              <a:gd name="connsiteX501" fmla="*/ 3988676 w 8564608"/>
              <a:gd name="connsiteY501" fmla="*/ 291318 h 6596467"/>
              <a:gd name="connsiteX502" fmla="*/ 4009779 w 8564608"/>
              <a:gd name="connsiteY502" fmla="*/ 274430 h 6596467"/>
              <a:gd name="connsiteX503" fmla="*/ 4014000 w 8564608"/>
              <a:gd name="connsiteY503" fmla="*/ 299761 h 6596467"/>
              <a:gd name="connsiteX504" fmla="*/ 4014000 w 8564608"/>
              <a:gd name="connsiteY504" fmla="*/ 341982 h 6596467"/>
              <a:gd name="connsiteX505" fmla="*/ 4039326 w 8564608"/>
              <a:gd name="connsiteY505" fmla="*/ 312429 h 6596467"/>
              <a:gd name="connsiteX506" fmla="*/ 4064649 w 8564608"/>
              <a:gd name="connsiteY506" fmla="*/ 173101 h 6596467"/>
              <a:gd name="connsiteX507" fmla="*/ 4161729 w 8564608"/>
              <a:gd name="connsiteY507" fmla="*/ 71775 h 6596467"/>
              <a:gd name="connsiteX508" fmla="*/ 4191275 w 8564608"/>
              <a:gd name="connsiteY508" fmla="*/ 50664 h 6596467"/>
              <a:gd name="connsiteX509" fmla="*/ 4271471 w 8564608"/>
              <a:gd name="connsiteY509"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8564608"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lnTo>
                  <a:pt x="4659569" y="609874"/>
                </a:lnTo>
                <a:lnTo>
                  <a:pt x="4693144" y="574190"/>
                </a:lnTo>
                <a:cubicBezTo>
                  <a:pt x="4743794" y="540414"/>
                  <a:pt x="4790221" y="477084"/>
                  <a:pt x="4866197" y="527749"/>
                </a:cubicBezTo>
                <a:cubicBezTo>
                  <a:pt x="4895743" y="548859"/>
                  <a:pt x="4916847" y="561525"/>
                  <a:pt x="4916847" y="599521"/>
                </a:cubicBezTo>
                <a:cubicBezTo>
                  <a:pt x="4916847" y="679739"/>
                  <a:pt x="4895743" y="759957"/>
                  <a:pt x="4870417" y="835952"/>
                </a:cubicBezTo>
                <a:cubicBezTo>
                  <a:pt x="4866197" y="848620"/>
                  <a:pt x="4849314" y="861285"/>
                  <a:pt x="4866197" y="873951"/>
                </a:cubicBezTo>
                <a:lnTo>
                  <a:pt x="4875051" y="878031"/>
                </a:lnTo>
                <a:lnTo>
                  <a:pt x="4895097" y="861285"/>
                </a:lnTo>
                <a:lnTo>
                  <a:pt x="4942935" y="829713"/>
                </a:lnTo>
                <a:lnTo>
                  <a:pt x="4956418" y="813789"/>
                </a:lnTo>
                <a:cubicBezTo>
                  <a:pt x="4970663" y="795845"/>
                  <a:pt x="4984380" y="776847"/>
                  <a:pt x="4997043" y="755737"/>
                </a:cubicBezTo>
                <a:cubicBezTo>
                  <a:pt x="5081459" y="603744"/>
                  <a:pt x="5216525" y="485530"/>
                  <a:pt x="5322045" y="350425"/>
                </a:cubicBezTo>
                <a:cubicBezTo>
                  <a:pt x="5338928" y="329314"/>
                  <a:pt x="5368474" y="312429"/>
                  <a:pt x="5389578" y="295538"/>
                </a:cubicBezTo>
                <a:cubicBezTo>
                  <a:pt x="5406461" y="282873"/>
                  <a:pt x="5423347" y="270207"/>
                  <a:pt x="5436007" y="295538"/>
                </a:cubicBezTo>
                <a:cubicBezTo>
                  <a:pt x="5444450" y="308206"/>
                  <a:pt x="5457113" y="299761"/>
                  <a:pt x="5465554" y="295538"/>
                </a:cubicBezTo>
                <a:cubicBezTo>
                  <a:pt x="5516203" y="265984"/>
                  <a:pt x="5541529" y="278652"/>
                  <a:pt x="5554190" y="333537"/>
                </a:cubicBezTo>
                <a:cubicBezTo>
                  <a:pt x="5554190" y="337759"/>
                  <a:pt x="5558413" y="346202"/>
                  <a:pt x="5562633" y="346202"/>
                </a:cubicBezTo>
                <a:cubicBezTo>
                  <a:pt x="5638606" y="379978"/>
                  <a:pt x="5596399" y="434865"/>
                  <a:pt x="5587956" y="485530"/>
                </a:cubicBezTo>
                <a:cubicBezTo>
                  <a:pt x="5583736" y="493972"/>
                  <a:pt x="5579516" y="502415"/>
                  <a:pt x="5575296" y="510861"/>
                </a:cubicBezTo>
                <a:cubicBezTo>
                  <a:pt x="5549970" y="578413"/>
                  <a:pt x="5566853" y="603744"/>
                  <a:pt x="5634386" y="603744"/>
                </a:cubicBezTo>
                <a:cubicBezTo>
                  <a:pt x="5638606" y="603744"/>
                  <a:pt x="5642829" y="603744"/>
                  <a:pt x="5642829" y="599521"/>
                </a:cubicBezTo>
                <a:cubicBezTo>
                  <a:pt x="5659712" y="544637"/>
                  <a:pt x="5739908" y="553079"/>
                  <a:pt x="5752569" y="489750"/>
                </a:cubicBezTo>
                <a:cubicBezTo>
                  <a:pt x="5761012" y="447531"/>
                  <a:pt x="5786335" y="422200"/>
                  <a:pt x="5832765" y="413755"/>
                </a:cubicBezTo>
                <a:cubicBezTo>
                  <a:pt x="5782115" y="384201"/>
                  <a:pt x="5773675" y="350425"/>
                  <a:pt x="5794778" y="291318"/>
                </a:cubicBezTo>
                <a:cubicBezTo>
                  <a:pt x="5798998" y="282873"/>
                  <a:pt x="5803218" y="270207"/>
                  <a:pt x="5815881" y="274430"/>
                </a:cubicBezTo>
                <a:cubicBezTo>
                  <a:pt x="5828545" y="278652"/>
                  <a:pt x="5824324" y="291318"/>
                  <a:pt x="5820102" y="299761"/>
                </a:cubicBezTo>
                <a:cubicBezTo>
                  <a:pt x="5815881" y="312429"/>
                  <a:pt x="5811661" y="325094"/>
                  <a:pt x="5820102" y="341982"/>
                </a:cubicBezTo>
                <a:cubicBezTo>
                  <a:pt x="5841208" y="341982"/>
                  <a:pt x="5845428" y="325094"/>
                  <a:pt x="5845428" y="312429"/>
                </a:cubicBezTo>
                <a:cubicBezTo>
                  <a:pt x="5845428" y="265984"/>
                  <a:pt x="5862311" y="219543"/>
                  <a:pt x="5870751" y="173101"/>
                </a:cubicBezTo>
                <a:cubicBezTo>
                  <a:pt x="5883414" y="118217"/>
                  <a:pt x="5908741" y="80218"/>
                  <a:pt x="5967831" y="71775"/>
                </a:cubicBezTo>
                <a:cubicBezTo>
                  <a:pt x="5980494" y="67552"/>
                  <a:pt x="5993157" y="67552"/>
                  <a:pt x="5997377" y="50664"/>
                </a:cubicBezTo>
                <a:cubicBezTo>
                  <a:pt x="6010040" y="12666"/>
                  <a:pt x="6043807" y="4223"/>
                  <a:pt x="6077573" y="0"/>
                </a:cubicBezTo>
                <a:cubicBezTo>
                  <a:pt x="6098677" y="0"/>
                  <a:pt x="6161989" y="88663"/>
                  <a:pt x="6157769" y="113994"/>
                </a:cubicBezTo>
                <a:cubicBezTo>
                  <a:pt x="6132443" y="215323"/>
                  <a:pt x="6107119" y="316649"/>
                  <a:pt x="6081793" y="417977"/>
                </a:cubicBezTo>
                <a:cubicBezTo>
                  <a:pt x="6073353" y="443308"/>
                  <a:pt x="6056470" y="460196"/>
                  <a:pt x="6031144" y="451753"/>
                </a:cubicBezTo>
                <a:cubicBezTo>
                  <a:pt x="6001597" y="443308"/>
                  <a:pt x="6014260" y="417977"/>
                  <a:pt x="6018481" y="396867"/>
                </a:cubicBezTo>
                <a:cubicBezTo>
                  <a:pt x="6018481" y="379978"/>
                  <a:pt x="6031144" y="363090"/>
                  <a:pt x="6026923" y="337759"/>
                </a:cubicBezTo>
                <a:cubicBezTo>
                  <a:pt x="5959390" y="401089"/>
                  <a:pt x="5934064" y="472862"/>
                  <a:pt x="5912961" y="557302"/>
                </a:cubicBezTo>
                <a:cubicBezTo>
                  <a:pt x="5955168" y="540414"/>
                  <a:pt x="5959390" y="510861"/>
                  <a:pt x="5972051" y="481307"/>
                </a:cubicBezTo>
                <a:cubicBezTo>
                  <a:pt x="5976274" y="468641"/>
                  <a:pt x="5984714" y="460196"/>
                  <a:pt x="6001597" y="464419"/>
                </a:cubicBezTo>
                <a:cubicBezTo>
                  <a:pt x="6018481" y="468641"/>
                  <a:pt x="6031144" y="477084"/>
                  <a:pt x="6035364" y="493972"/>
                </a:cubicBezTo>
                <a:cubicBezTo>
                  <a:pt x="6039586" y="515083"/>
                  <a:pt x="6026923" y="515083"/>
                  <a:pt x="6014260" y="515083"/>
                </a:cubicBezTo>
                <a:cubicBezTo>
                  <a:pt x="5988934" y="523526"/>
                  <a:pt x="5988934" y="536191"/>
                  <a:pt x="5997377" y="553079"/>
                </a:cubicBezTo>
                <a:cubicBezTo>
                  <a:pt x="6022703" y="586856"/>
                  <a:pt x="6010040" y="616409"/>
                  <a:pt x="6001597" y="650185"/>
                </a:cubicBezTo>
                <a:cubicBezTo>
                  <a:pt x="5997377" y="671296"/>
                  <a:pt x="5988934" y="675519"/>
                  <a:pt x="5967831" y="667074"/>
                </a:cubicBezTo>
                <a:cubicBezTo>
                  <a:pt x="5946727" y="658631"/>
                  <a:pt x="5946727" y="688184"/>
                  <a:pt x="5946727" y="688184"/>
                </a:cubicBezTo>
                <a:cubicBezTo>
                  <a:pt x="5997377" y="709292"/>
                  <a:pt x="5976274" y="759957"/>
                  <a:pt x="5993157" y="789510"/>
                </a:cubicBezTo>
                <a:cubicBezTo>
                  <a:pt x="5997377" y="793733"/>
                  <a:pt x="5997377" y="793733"/>
                  <a:pt x="6001597" y="793733"/>
                </a:cubicBezTo>
                <a:cubicBezTo>
                  <a:pt x="6026923" y="781068"/>
                  <a:pt x="6001597" y="764179"/>
                  <a:pt x="6005820" y="747291"/>
                </a:cubicBezTo>
                <a:cubicBezTo>
                  <a:pt x="6005820" y="730403"/>
                  <a:pt x="6014260" y="721960"/>
                  <a:pt x="6026923" y="721960"/>
                </a:cubicBezTo>
                <a:cubicBezTo>
                  <a:pt x="6039586" y="721960"/>
                  <a:pt x="6043807" y="730403"/>
                  <a:pt x="6043807" y="743069"/>
                </a:cubicBezTo>
                <a:cubicBezTo>
                  <a:pt x="6052247" y="793733"/>
                  <a:pt x="6031144" y="840175"/>
                  <a:pt x="6026923" y="903504"/>
                </a:cubicBezTo>
                <a:cubicBezTo>
                  <a:pt x="6064910" y="857063"/>
                  <a:pt x="6094456" y="823286"/>
                  <a:pt x="6136663" y="810621"/>
                </a:cubicBezTo>
                <a:cubicBezTo>
                  <a:pt x="6145106" y="806398"/>
                  <a:pt x="6149326" y="793733"/>
                  <a:pt x="6145106" y="785290"/>
                </a:cubicBezTo>
                <a:cubicBezTo>
                  <a:pt x="6132443" y="734626"/>
                  <a:pt x="6170430" y="709292"/>
                  <a:pt x="6191536" y="675519"/>
                </a:cubicBezTo>
                <a:cubicBezTo>
                  <a:pt x="6229522" y="599521"/>
                  <a:pt x="6318159" y="595301"/>
                  <a:pt x="6368809" y="531971"/>
                </a:cubicBezTo>
                <a:cubicBezTo>
                  <a:pt x="6381470" y="512971"/>
                  <a:pt x="6401256" y="512972"/>
                  <a:pt x="6417480" y="528409"/>
                </a:cubicBezTo>
                <a:lnTo>
                  <a:pt x="6430413" y="546473"/>
                </a:lnTo>
                <a:lnTo>
                  <a:pt x="6438335" y="526693"/>
                </a:lnTo>
                <a:cubicBezTo>
                  <a:pt x="6446248" y="515083"/>
                  <a:pt x="6459966" y="510861"/>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lnTo>
                  <a:pt x="6517797" y="782865"/>
                </a:lnTo>
                <a:lnTo>
                  <a:pt x="6533882" y="805806"/>
                </a:lnTo>
                <a:cubicBezTo>
                  <a:pt x="6546347" y="830149"/>
                  <a:pt x="6543973" y="853897"/>
                  <a:pt x="6524980" y="882396"/>
                </a:cubicBezTo>
                <a:cubicBezTo>
                  <a:pt x="6512317" y="907727"/>
                  <a:pt x="6491213" y="941503"/>
                  <a:pt x="6516537" y="962611"/>
                </a:cubicBezTo>
                <a:lnTo>
                  <a:pt x="6532191" y="969599"/>
                </a:lnTo>
                <a:lnTo>
                  <a:pt x="6572081" y="929892"/>
                </a:lnTo>
                <a:cubicBezTo>
                  <a:pt x="6589492" y="911421"/>
                  <a:pt x="6605585" y="891894"/>
                  <a:pt x="6618247" y="869728"/>
                </a:cubicBezTo>
                <a:cubicBezTo>
                  <a:pt x="6622467" y="865508"/>
                  <a:pt x="6622467" y="861285"/>
                  <a:pt x="6626687" y="857063"/>
                </a:cubicBezTo>
                <a:cubicBezTo>
                  <a:pt x="6647793" y="844397"/>
                  <a:pt x="6660454" y="806398"/>
                  <a:pt x="6694221" y="827509"/>
                </a:cubicBezTo>
                <a:cubicBezTo>
                  <a:pt x="6702663" y="832787"/>
                  <a:pt x="6707675" y="838592"/>
                  <a:pt x="6710313" y="844727"/>
                </a:cubicBezTo>
                <a:lnTo>
                  <a:pt x="6711266" y="854641"/>
                </a:lnTo>
                <a:lnTo>
                  <a:pt x="6803553" y="793733"/>
                </a:lnTo>
                <a:cubicBezTo>
                  <a:pt x="6828879" y="781068"/>
                  <a:pt x="6845762" y="781068"/>
                  <a:pt x="6854202" y="810621"/>
                </a:cubicBezTo>
                <a:cubicBezTo>
                  <a:pt x="6854202" y="823286"/>
                  <a:pt x="6858425" y="831732"/>
                  <a:pt x="6871085" y="835952"/>
                </a:cubicBezTo>
                <a:cubicBezTo>
                  <a:pt x="6930178" y="861285"/>
                  <a:pt x="6934398" y="924615"/>
                  <a:pt x="6879529" y="954169"/>
                </a:cubicBezTo>
                <a:cubicBezTo>
                  <a:pt x="6816215" y="987945"/>
                  <a:pt x="6765566" y="1042829"/>
                  <a:pt x="6693813" y="1063940"/>
                </a:cubicBezTo>
                <a:cubicBezTo>
                  <a:pt x="6676929" y="1068163"/>
                  <a:pt x="6668487" y="1080828"/>
                  <a:pt x="6668487" y="1101939"/>
                </a:cubicBezTo>
                <a:cubicBezTo>
                  <a:pt x="6664267" y="1139935"/>
                  <a:pt x="6630500" y="1152603"/>
                  <a:pt x="6596733" y="1131492"/>
                </a:cubicBezTo>
                <a:cubicBezTo>
                  <a:pt x="6584071" y="1127270"/>
                  <a:pt x="6571407" y="1118827"/>
                  <a:pt x="6562967" y="1131492"/>
                </a:cubicBezTo>
                <a:cubicBezTo>
                  <a:pt x="6550304" y="1144158"/>
                  <a:pt x="6558747" y="1152603"/>
                  <a:pt x="6567187" y="1161046"/>
                </a:cubicBezTo>
                <a:cubicBezTo>
                  <a:pt x="6588291" y="1177934"/>
                  <a:pt x="6584071" y="1190599"/>
                  <a:pt x="6562967" y="1199045"/>
                </a:cubicBezTo>
                <a:cubicBezTo>
                  <a:pt x="6516537" y="1224376"/>
                  <a:pt x="6562967" y="1224376"/>
                  <a:pt x="6571407" y="1237041"/>
                </a:cubicBezTo>
                <a:cubicBezTo>
                  <a:pt x="6546083" y="1258152"/>
                  <a:pt x="6516537" y="1270817"/>
                  <a:pt x="6503874" y="1304593"/>
                </a:cubicBezTo>
                <a:cubicBezTo>
                  <a:pt x="6501764" y="1313037"/>
                  <a:pt x="6494378" y="1322537"/>
                  <a:pt x="6490685" y="1332037"/>
                </a:cubicBezTo>
                <a:lnTo>
                  <a:pt x="6489048" y="1346057"/>
                </a:lnTo>
                <a:lnTo>
                  <a:pt x="6498678" y="1357962"/>
                </a:lnTo>
                <a:cubicBezTo>
                  <a:pt x="6505075" y="1362382"/>
                  <a:pt x="6513781" y="1365812"/>
                  <a:pt x="6525388" y="1367923"/>
                </a:cubicBezTo>
                <a:cubicBezTo>
                  <a:pt x="6531720" y="1368979"/>
                  <a:pt x="6535940" y="1371618"/>
                  <a:pt x="6538578" y="1375312"/>
                </a:cubicBezTo>
                <a:lnTo>
                  <a:pt x="6539887" y="1380172"/>
                </a:lnTo>
                <a:lnTo>
                  <a:pt x="6559603" y="1381447"/>
                </a:lnTo>
                <a:cubicBezTo>
                  <a:pt x="6566659" y="1380325"/>
                  <a:pt x="6573519" y="1377423"/>
                  <a:pt x="6579850" y="1372146"/>
                </a:cubicBezTo>
                <a:cubicBezTo>
                  <a:pt x="6609397" y="1342592"/>
                  <a:pt x="6660046" y="1329924"/>
                  <a:pt x="6672709" y="1308816"/>
                </a:cubicBezTo>
                <a:cubicBezTo>
                  <a:pt x="6702253" y="1245486"/>
                  <a:pt x="6765566" y="1228598"/>
                  <a:pt x="6803553" y="1177934"/>
                </a:cubicBezTo>
                <a:cubicBezTo>
                  <a:pt x="6849982" y="1114604"/>
                  <a:pt x="6930178" y="1089273"/>
                  <a:pt x="6976607" y="1025944"/>
                </a:cubicBezTo>
                <a:cubicBezTo>
                  <a:pt x="6985048" y="1017498"/>
                  <a:pt x="7001931" y="1017498"/>
                  <a:pt x="7014595" y="1017498"/>
                </a:cubicBezTo>
                <a:cubicBezTo>
                  <a:pt x="7035697" y="1013276"/>
                  <a:pt x="7065244" y="1017498"/>
                  <a:pt x="7048361" y="979500"/>
                </a:cubicBezTo>
                <a:cubicBezTo>
                  <a:pt x="7044141" y="966834"/>
                  <a:pt x="7056803" y="958391"/>
                  <a:pt x="7065244" y="954169"/>
                </a:cubicBezTo>
                <a:cubicBezTo>
                  <a:pt x="7149660" y="933058"/>
                  <a:pt x="7183427" y="852840"/>
                  <a:pt x="7246739" y="810621"/>
                </a:cubicBezTo>
                <a:cubicBezTo>
                  <a:pt x="7335376" y="747291"/>
                  <a:pt x="7390249" y="637520"/>
                  <a:pt x="7499988" y="595301"/>
                </a:cubicBezTo>
                <a:cubicBezTo>
                  <a:pt x="7516871" y="591078"/>
                  <a:pt x="7529535" y="578413"/>
                  <a:pt x="7546417" y="565745"/>
                </a:cubicBezTo>
                <a:cubicBezTo>
                  <a:pt x="7563301" y="582633"/>
                  <a:pt x="7563301" y="603744"/>
                  <a:pt x="7584405" y="620632"/>
                </a:cubicBezTo>
                <a:cubicBezTo>
                  <a:pt x="7622393" y="645963"/>
                  <a:pt x="7630834" y="709292"/>
                  <a:pt x="7601287" y="751514"/>
                </a:cubicBezTo>
                <a:cubicBezTo>
                  <a:pt x="7575964" y="781068"/>
                  <a:pt x="7537975" y="802178"/>
                  <a:pt x="7537975" y="848620"/>
                </a:cubicBezTo>
                <a:cubicBezTo>
                  <a:pt x="7537975" y="865508"/>
                  <a:pt x="7516871" y="865508"/>
                  <a:pt x="7504209" y="869728"/>
                </a:cubicBezTo>
                <a:cubicBezTo>
                  <a:pt x="7466221" y="873951"/>
                  <a:pt x="7440898" y="899282"/>
                  <a:pt x="7415572" y="924615"/>
                </a:cubicBezTo>
                <a:cubicBezTo>
                  <a:pt x="7394469" y="945726"/>
                  <a:pt x="7386025" y="958391"/>
                  <a:pt x="7411351" y="979500"/>
                </a:cubicBezTo>
                <a:cubicBezTo>
                  <a:pt x="7419792" y="987945"/>
                  <a:pt x="7424015" y="1000610"/>
                  <a:pt x="7415572" y="1009055"/>
                </a:cubicBezTo>
                <a:cubicBezTo>
                  <a:pt x="7402909" y="1025944"/>
                  <a:pt x="7390249" y="1013276"/>
                  <a:pt x="7381805" y="1004833"/>
                </a:cubicBezTo>
                <a:cubicBezTo>
                  <a:pt x="7348039" y="979500"/>
                  <a:pt x="7331155" y="996388"/>
                  <a:pt x="7318493" y="1025944"/>
                </a:cubicBezTo>
                <a:cubicBezTo>
                  <a:pt x="7280506" y="1101939"/>
                  <a:pt x="7238297" y="1173711"/>
                  <a:pt x="7179207" y="1232818"/>
                </a:cubicBezTo>
                <a:cubicBezTo>
                  <a:pt x="7153881" y="1262374"/>
                  <a:pt x="7179207" y="1313036"/>
                  <a:pt x="7128557" y="1329924"/>
                </a:cubicBezTo>
                <a:cubicBezTo>
                  <a:pt x="7124337" y="1329924"/>
                  <a:pt x="7132777" y="1346812"/>
                  <a:pt x="7136997" y="1351035"/>
                </a:cubicBezTo>
                <a:cubicBezTo>
                  <a:pt x="7153881" y="1367923"/>
                  <a:pt x="7170763" y="1367923"/>
                  <a:pt x="7187647" y="1359480"/>
                </a:cubicBezTo>
                <a:cubicBezTo>
                  <a:pt x="7200310" y="1355258"/>
                  <a:pt x="7221413" y="1346812"/>
                  <a:pt x="7208753" y="1329924"/>
                </a:cubicBezTo>
                <a:cubicBezTo>
                  <a:pt x="7196089" y="1300371"/>
                  <a:pt x="7217193" y="1291928"/>
                  <a:pt x="7234077" y="1275040"/>
                </a:cubicBezTo>
                <a:cubicBezTo>
                  <a:pt x="7293169" y="1228598"/>
                  <a:pt x="7364922" y="1199045"/>
                  <a:pt x="7407131" y="1131492"/>
                </a:cubicBezTo>
                <a:cubicBezTo>
                  <a:pt x="7419792" y="1110382"/>
                  <a:pt x="7436675" y="1118827"/>
                  <a:pt x="7453559" y="1123047"/>
                </a:cubicBezTo>
                <a:cubicBezTo>
                  <a:pt x="7487325" y="1139935"/>
                  <a:pt x="7508431" y="1127270"/>
                  <a:pt x="7529535" y="1097716"/>
                </a:cubicBezTo>
                <a:cubicBezTo>
                  <a:pt x="7563301" y="1051275"/>
                  <a:pt x="7592847" y="1051275"/>
                  <a:pt x="7626613" y="1101939"/>
                </a:cubicBezTo>
                <a:cubicBezTo>
                  <a:pt x="7643497" y="1123047"/>
                  <a:pt x="7647717" y="1106159"/>
                  <a:pt x="7656160" y="1101939"/>
                </a:cubicBezTo>
                <a:cubicBezTo>
                  <a:pt x="7698367" y="1068163"/>
                  <a:pt x="7740576" y="1034386"/>
                  <a:pt x="7778563" y="996388"/>
                </a:cubicBezTo>
                <a:cubicBezTo>
                  <a:pt x="7858759" y="920392"/>
                  <a:pt x="7951615" y="857063"/>
                  <a:pt x="8019149" y="768402"/>
                </a:cubicBezTo>
                <a:cubicBezTo>
                  <a:pt x="8061358" y="705072"/>
                  <a:pt x="8133111" y="667074"/>
                  <a:pt x="8196424" y="620632"/>
                </a:cubicBezTo>
                <a:cubicBezTo>
                  <a:pt x="8217527" y="603744"/>
                  <a:pt x="8225970" y="595301"/>
                  <a:pt x="8230191" y="569968"/>
                </a:cubicBezTo>
                <a:cubicBezTo>
                  <a:pt x="8238633" y="544637"/>
                  <a:pt x="8238633" y="493972"/>
                  <a:pt x="8293503" y="527749"/>
                </a:cubicBezTo>
                <a:cubicBezTo>
                  <a:pt x="8306166" y="536191"/>
                  <a:pt x="8323049" y="523526"/>
                  <a:pt x="8318827" y="510861"/>
                </a:cubicBezTo>
                <a:cubicBezTo>
                  <a:pt x="8297723" y="451753"/>
                  <a:pt x="8348373" y="439086"/>
                  <a:pt x="8373699" y="409532"/>
                </a:cubicBezTo>
                <a:cubicBezTo>
                  <a:pt x="8394803" y="388424"/>
                  <a:pt x="8415906" y="371536"/>
                  <a:pt x="8437012" y="354648"/>
                </a:cubicBezTo>
                <a:cubicBezTo>
                  <a:pt x="8479219" y="329314"/>
                  <a:pt x="8496102" y="337759"/>
                  <a:pt x="8500323" y="384201"/>
                </a:cubicBezTo>
                <a:cubicBezTo>
                  <a:pt x="8504545" y="396867"/>
                  <a:pt x="8500323" y="405312"/>
                  <a:pt x="8512985" y="413755"/>
                </a:cubicBezTo>
                <a:cubicBezTo>
                  <a:pt x="8559415" y="434865"/>
                  <a:pt x="8580519" y="477084"/>
                  <a:pt x="8550972" y="519303"/>
                </a:cubicBezTo>
                <a:cubicBezTo>
                  <a:pt x="8504545" y="595301"/>
                  <a:pt x="8458115" y="671296"/>
                  <a:pt x="8382139" y="721960"/>
                </a:cubicBezTo>
                <a:cubicBezTo>
                  <a:pt x="8361036" y="734626"/>
                  <a:pt x="8339933" y="747291"/>
                  <a:pt x="8331490" y="768402"/>
                </a:cubicBezTo>
                <a:cubicBezTo>
                  <a:pt x="8289283" y="865508"/>
                  <a:pt x="8217527" y="945726"/>
                  <a:pt x="8149995" y="1021721"/>
                </a:cubicBezTo>
                <a:cubicBezTo>
                  <a:pt x="8112007" y="1059717"/>
                  <a:pt x="8078241" y="1101939"/>
                  <a:pt x="8099345" y="1165269"/>
                </a:cubicBezTo>
                <a:cubicBezTo>
                  <a:pt x="8103565" y="1186377"/>
                  <a:pt x="8090904" y="1207488"/>
                  <a:pt x="8074021" y="1224376"/>
                </a:cubicBezTo>
                <a:cubicBezTo>
                  <a:pt x="8065578" y="1228598"/>
                  <a:pt x="8061358" y="1237041"/>
                  <a:pt x="8069799" y="1245486"/>
                </a:cubicBezTo>
                <a:cubicBezTo>
                  <a:pt x="8078241" y="1249707"/>
                  <a:pt x="8086681" y="1249707"/>
                  <a:pt x="8090904" y="1245486"/>
                </a:cubicBezTo>
                <a:cubicBezTo>
                  <a:pt x="8137331" y="1194822"/>
                  <a:pt x="8179541" y="1144158"/>
                  <a:pt x="8242853" y="1110382"/>
                </a:cubicBezTo>
                <a:cubicBezTo>
                  <a:pt x="8268177" y="1004833"/>
                  <a:pt x="8373699" y="958391"/>
                  <a:pt x="8424349" y="869728"/>
                </a:cubicBezTo>
                <a:cubicBezTo>
                  <a:pt x="8428569" y="865508"/>
                  <a:pt x="8428569" y="861285"/>
                  <a:pt x="8432789" y="857063"/>
                </a:cubicBezTo>
                <a:cubicBezTo>
                  <a:pt x="8453895" y="844397"/>
                  <a:pt x="8466556" y="806398"/>
                  <a:pt x="8500323" y="827509"/>
                </a:cubicBezTo>
                <a:cubicBezTo>
                  <a:pt x="8534089" y="848620"/>
                  <a:pt x="8512985" y="878173"/>
                  <a:pt x="8504545" y="903504"/>
                </a:cubicBezTo>
                <a:cubicBezTo>
                  <a:pt x="8496102" y="941503"/>
                  <a:pt x="8474999" y="975279"/>
                  <a:pt x="8445453" y="1000610"/>
                </a:cubicBezTo>
                <a:cubicBezTo>
                  <a:pt x="8386360" y="1068163"/>
                  <a:pt x="8352593" y="1152603"/>
                  <a:pt x="8297723" y="1220153"/>
                </a:cubicBezTo>
                <a:cubicBezTo>
                  <a:pt x="8280840" y="1241264"/>
                  <a:pt x="8306166" y="1270817"/>
                  <a:pt x="8293503" y="1300371"/>
                </a:cubicBezTo>
                <a:cubicBezTo>
                  <a:pt x="8285061" y="1329924"/>
                  <a:pt x="8285061" y="1359480"/>
                  <a:pt x="8331490" y="1367923"/>
                </a:cubicBezTo>
                <a:cubicBezTo>
                  <a:pt x="8356816" y="1372146"/>
                  <a:pt x="8348373" y="1401699"/>
                  <a:pt x="8339933" y="1422810"/>
                </a:cubicBezTo>
                <a:cubicBezTo>
                  <a:pt x="8331490" y="1439696"/>
                  <a:pt x="8318827" y="1448141"/>
                  <a:pt x="8301943" y="1435475"/>
                </a:cubicBezTo>
                <a:cubicBezTo>
                  <a:pt x="8293503" y="1427030"/>
                  <a:pt x="8280840" y="1414365"/>
                  <a:pt x="8263957" y="1431253"/>
                </a:cubicBezTo>
                <a:cubicBezTo>
                  <a:pt x="8268177" y="1431253"/>
                  <a:pt x="8272399" y="1439696"/>
                  <a:pt x="8272399" y="1439696"/>
                </a:cubicBezTo>
                <a:cubicBezTo>
                  <a:pt x="8335710" y="1490360"/>
                  <a:pt x="8331490" y="1524136"/>
                  <a:pt x="8263957" y="1557912"/>
                </a:cubicBezTo>
                <a:cubicBezTo>
                  <a:pt x="8242853" y="1570578"/>
                  <a:pt x="8204867" y="1562135"/>
                  <a:pt x="8200644" y="1587466"/>
                </a:cubicBezTo>
                <a:cubicBezTo>
                  <a:pt x="8192203" y="1638130"/>
                  <a:pt x="8166877" y="1688794"/>
                  <a:pt x="8175321" y="1739458"/>
                </a:cubicBezTo>
                <a:cubicBezTo>
                  <a:pt x="8179541" y="1760567"/>
                  <a:pt x="8187983" y="1777455"/>
                  <a:pt x="8171100" y="1794343"/>
                </a:cubicBezTo>
                <a:cubicBezTo>
                  <a:pt x="8145774" y="1823897"/>
                  <a:pt x="8175321" y="1832342"/>
                  <a:pt x="8192203" y="1836562"/>
                </a:cubicBezTo>
                <a:cubicBezTo>
                  <a:pt x="8221750" y="1845007"/>
                  <a:pt x="8263957" y="1790120"/>
                  <a:pt x="8255517" y="1760567"/>
                </a:cubicBezTo>
                <a:cubicBezTo>
                  <a:pt x="8247073" y="1739458"/>
                  <a:pt x="8247073" y="1726791"/>
                  <a:pt x="8263957" y="1709903"/>
                </a:cubicBezTo>
                <a:cubicBezTo>
                  <a:pt x="8280840" y="1693015"/>
                  <a:pt x="8318827" y="1671906"/>
                  <a:pt x="8268177" y="1650796"/>
                </a:cubicBezTo>
                <a:cubicBezTo>
                  <a:pt x="8259737" y="1646573"/>
                  <a:pt x="8263957" y="1638130"/>
                  <a:pt x="8268177" y="1629685"/>
                </a:cubicBezTo>
                <a:cubicBezTo>
                  <a:pt x="8301943" y="1608577"/>
                  <a:pt x="8323049" y="1650796"/>
                  <a:pt x="8356816" y="1646573"/>
                </a:cubicBezTo>
                <a:cubicBezTo>
                  <a:pt x="8373699" y="1646573"/>
                  <a:pt x="8361036" y="1667684"/>
                  <a:pt x="8356816" y="1684572"/>
                </a:cubicBezTo>
                <a:cubicBezTo>
                  <a:pt x="8348373" y="1718348"/>
                  <a:pt x="8314607" y="1747901"/>
                  <a:pt x="8335710" y="1785900"/>
                </a:cubicBezTo>
                <a:cubicBezTo>
                  <a:pt x="8339933" y="1790120"/>
                  <a:pt x="8335710" y="1798566"/>
                  <a:pt x="8331490" y="1802788"/>
                </a:cubicBezTo>
                <a:cubicBezTo>
                  <a:pt x="8259737" y="1849230"/>
                  <a:pt x="8285061" y="1946336"/>
                  <a:pt x="8234411" y="2001220"/>
                </a:cubicBezTo>
                <a:cubicBezTo>
                  <a:pt x="8221750" y="2013886"/>
                  <a:pt x="8217527" y="2030774"/>
                  <a:pt x="8204867" y="2043439"/>
                </a:cubicBezTo>
                <a:cubicBezTo>
                  <a:pt x="8162657" y="2077216"/>
                  <a:pt x="8141554" y="2119437"/>
                  <a:pt x="8120448" y="2165879"/>
                </a:cubicBezTo>
                <a:cubicBezTo>
                  <a:pt x="8116228" y="2178544"/>
                  <a:pt x="8107787" y="2186987"/>
                  <a:pt x="8103565" y="2199655"/>
                </a:cubicBezTo>
                <a:cubicBezTo>
                  <a:pt x="8103565" y="2229208"/>
                  <a:pt x="8014929" y="2216543"/>
                  <a:pt x="8069799" y="2275650"/>
                </a:cubicBezTo>
                <a:cubicBezTo>
                  <a:pt x="8090904" y="2300981"/>
                  <a:pt x="8086681" y="2338980"/>
                  <a:pt x="8120448" y="2368533"/>
                </a:cubicBezTo>
                <a:cubicBezTo>
                  <a:pt x="8158437" y="2402310"/>
                  <a:pt x="8166877" y="2452974"/>
                  <a:pt x="8137331" y="2499415"/>
                </a:cubicBezTo>
                <a:cubicBezTo>
                  <a:pt x="8057137" y="2626075"/>
                  <a:pt x="7981162" y="2756954"/>
                  <a:pt x="7879863" y="2870948"/>
                </a:cubicBezTo>
                <a:cubicBezTo>
                  <a:pt x="7846096" y="2908947"/>
                  <a:pt x="7808109" y="2946946"/>
                  <a:pt x="7778563" y="2989165"/>
                </a:cubicBezTo>
                <a:cubicBezTo>
                  <a:pt x="7757459" y="3022941"/>
                  <a:pt x="7711030" y="3039829"/>
                  <a:pt x="7677263" y="3060938"/>
                </a:cubicBezTo>
                <a:cubicBezTo>
                  <a:pt x="7660380" y="3069383"/>
                  <a:pt x="7647717" y="3082048"/>
                  <a:pt x="7643497" y="3103159"/>
                </a:cubicBezTo>
                <a:cubicBezTo>
                  <a:pt x="7613951" y="3179154"/>
                  <a:pt x="7575964" y="3246707"/>
                  <a:pt x="7525315" y="3322702"/>
                </a:cubicBezTo>
                <a:cubicBezTo>
                  <a:pt x="7559081" y="3326924"/>
                  <a:pt x="7588627" y="3335367"/>
                  <a:pt x="7618171" y="3339590"/>
                </a:cubicBezTo>
                <a:cubicBezTo>
                  <a:pt x="7635054" y="3343812"/>
                  <a:pt x="7651937" y="3339590"/>
                  <a:pt x="7656160" y="3326924"/>
                </a:cubicBezTo>
                <a:cubicBezTo>
                  <a:pt x="7673043" y="3259372"/>
                  <a:pt x="7765900" y="3229818"/>
                  <a:pt x="7753237" y="3145378"/>
                </a:cubicBezTo>
                <a:cubicBezTo>
                  <a:pt x="7795446" y="3124267"/>
                  <a:pt x="7770120" y="3031384"/>
                  <a:pt x="7858759" y="3044049"/>
                </a:cubicBezTo>
                <a:cubicBezTo>
                  <a:pt x="7884083" y="3048272"/>
                  <a:pt x="7888305" y="3006053"/>
                  <a:pt x="7909409" y="2989165"/>
                </a:cubicBezTo>
                <a:cubicBezTo>
                  <a:pt x="7993825" y="2921613"/>
                  <a:pt x="8036032" y="2828730"/>
                  <a:pt x="8052915" y="2723181"/>
                </a:cubicBezTo>
                <a:cubicBezTo>
                  <a:pt x="8061358" y="2689405"/>
                  <a:pt x="8078241" y="2672516"/>
                  <a:pt x="8112007" y="2672516"/>
                </a:cubicBezTo>
                <a:cubicBezTo>
                  <a:pt x="8137331" y="2723181"/>
                  <a:pt x="8124671" y="2769622"/>
                  <a:pt x="8095125" y="2820287"/>
                </a:cubicBezTo>
                <a:cubicBezTo>
                  <a:pt x="8057137" y="2879394"/>
                  <a:pt x="8048695" y="2955389"/>
                  <a:pt x="8027591" y="3022941"/>
                </a:cubicBezTo>
                <a:cubicBezTo>
                  <a:pt x="8014929" y="3073605"/>
                  <a:pt x="7993825" y="3111602"/>
                  <a:pt x="7947395" y="3141155"/>
                </a:cubicBezTo>
                <a:cubicBezTo>
                  <a:pt x="7888305" y="3179154"/>
                  <a:pt x="7867199" y="3255149"/>
                  <a:pt x="7812329" y="3301591"/>
                </a:cubicBezTo>
                <a:cubicBezTo>
                  <a:pt x="7808109" y="3310036"/>
                  <a:pt x="7803887" y="3322702"/>
                  <a:pt x="7795446" y="3322702"/>
                </a:cubicBezTo>
                <a:cubicBezTo>
                  <a:pt x="7732133" y="3326924"/>
                  <a:pt x="7732133" y="3386031"/>
                  <a:pt x="7711030" y="3424028"/>
                </a:cubicBezTo>
                <a:cubicBezTo>
                  <a:pt x="7685704" y="3466249"/>
                  <a:pt x="7647717" y="3495803"/>
                  <a:pt x="7609731" y="3525356"/>
                </a:cubicBezTo>
                <a:cubicBezTo>
                  <a:pt x="7601287" y="3529579"/>
                  <a:pt x="7601287" y="3538022"/>
                  <a:pt x="7605511" y="3546467"/>
                </a:cubicBezTo>
                <a:cubicBezTo>
                  <a:pt x="7605511" y="3576020"/>
                  <a:pt x="7575964" y="3580243"/>
                  <a:pt x="7571744" y="3567575"/>
                </a:cubicBezTo>
                <a:cubicBezTo>
                  <a:pt x="7550638" y="3529579"/>
                  <a:pt x="7533755" y="3554910"/>
                  <a:pt x="7516871" y="3567575"/>
                </a:cubicBezTo>
                <a:cubicBezTo>
                  <a:pt x="7487325" y="3592909"/>
                  <a:pt x="7470442" y="3635128"/>
                  <a:pt x="7428235" y="3647793"/>
                </a:cubicBezTo>
                <a:cubicBezTo>
                  <a:pt x="7415572" y="3652016"/>
                  <a:pt x="7411351" y="3668904"/>
                  <a:pt x="7415572" y="3681569"/>
                </a:cubicBezTo>
                <a:cubicBezTo>
                  <a:pt x="7428235" y="3715345"/>
                  <a:pt x="7407131" y="3728011"/>
                  <a:pt x="7377585" y="3740679"/>
                </a:cubicBezTo>
                <a:cubicBezTo>
                  <a:pt x="7360702" y="3753344"/>
                  <a:pt x="7314273" y="3732233"/>
                  <a:pt x="7322715" y="3787120"/>
                </a:cubicBezTo>
                <a:cubicBezTo>
                  <a:pt x="7326935" y="3808229"/>
                  <a:pt x="7284726" y="3833562"/>
                  <a:pt x="7322715" y="3863116"/>
                </a:cubicBezTo>
                <a:cubicBezTo>
                  <a:pt x="7335376" y="3871558"/>
                  <a:pt x="7318493" y="3888446"/>
                  <a:pt x="7310053" y="3896892"/>
                </a:cubicBezTo>
                <a:cubicBezTo>
                  <a:pt x="7284726" y="3918000"/>
                  <a:pt x="7250959" y="3926445"/>
                  <a:pt x="7242519" y="3968664"/>
                </a:cubicBezTo>
                <a:cubicBezTo>
                  <a:pt x="7238297" y="3985552"/>
                  <a:pt x="7221413" y="3977110"/>
                  <a:pt x="7208753" y="3968664"/>
                </a:cubicBezTo>
                <a:cubicBezTo>
                  <a:pt x="7179207" y="3947554"/>
                  <a:pt x="7145440" y="3926445"/>
                  <a:pt x="7115893" y="3905335"/>
                </a:cubicBezTo>
                <a:cubicBezTo>
                  <a:pt x="7099011" y="3892669"/>
                  <a:pt x="7082127" y="3880004"/>
                  <a:pt x="7065244" y="3888446"/>
                </a:cubicBezTo>
                <a:cubicBezTo>
                  <a:pt x="7044141" y="3896892"/>
                  <a:pt x="7048361" y="3913780"/>
                  <a:pt x="7048361" y="3930668"/>
                </a:cubicBezTo>
                <a:cubicBezTo>
                  <a:pt x="7052581" y="3960221"/>
                  <a:pt x="7039921" y="3968664"/>
                  <a:pt x="7014595" y="3981330"/>
                </a:cubicBezTo>
                <a:cubicBezTo>
                  <a:pt x="6934398" y="4019329"/>
                  <a:pt x="6871085" y="4082658"/>
                  <a:pt x="6833099" y="4162876"/>
                </a:cubicBezTo>
                <a:cubicBezTo>
                  <a:pt x="6816215" y="4196652"/>
                  <a:pt x="6790892" y="4221983"/>
                  <a:pt x="6761345" y="4243094"/>
                </a:cubicBezTo>
                <a:cubicBezTo>
                  <a:pt x="6723359" y="4272648"/>
                  <a:pt x="6689593" y="4314867"/>
                  <a:pt x="6651603" y="4331755"/>
                </a:cubicBezTo>
                <a:cubicBezTo>
                  <a:pt x="6588291" y="4357088"/>
                  <a:pt x="6558747" y="4416195"/>
                  <a:pt x="6508097" y="4449971"/>
                </a:cubicBezTo>
                <a:cubicBezTo>
                  <a:pt x="6482771" y="4466859"/>
                  <a:pt x="6465887" y="4487968"/>
                  <a:pt x="6449005" y="4513301"/>
                </a:cubicBezTo>
                <a:cubicBezTo>
                  <a:pt x="6385691" y="4606184"/>
                  <a:pt x="6305498" y="4682179"/>
                  <a:pt x="6204196" y="4737066"/>
                </a:cubicBezTo>
                <a:cubicBezTo>
                  <a:pt x="6195756" y="4741286"/>
                  <a:pt x="6183093" y="4745509"/>
                  <a:pt x="6191536" y="4758175"/>
                </a:cubicBezTo>
                <a:cubicBezTo>
                  <a:pt x="6216859" y="4796173"/>
                  <a:pt x="6187313" y="4817284"/>
                  <a:pt x="6166210" y="4838392"/>
                </a:cubicBezTo>
                <a:cubicBezTo>
                  <a:pt x="6115560" y="4884834"/>
                  <a:pt x="6098677" y="4952386"/>
                  <a:pt x="6052247" y="5007273"/>
                </a:cubicBezTo>
                <a:cubicBezTo>
                  <a:pt x="6081793" y="5087491"/>
                  <a:pt x="6026923" y="5074823"/>
                  <a:pt x="5980494" y="5074823"/>
                </a:cubicBezTo>
                <a:cubicBezTo>
                  <a:pt x="5967831" y="5074823"/>
                  <a:pt x="5950947" y="5083268"/>
                  <a:pt x="5955168" y="5104379"/>
                </a:cubicBezTo>
                <a:cubicBezTo>
                  <a:pt x="5959390" y="5167709"/>
                  <a:pt x="5925624" y="5197262"/>
                  <a:pt x="5858091" y="5188817"/>
                </a:cubicBezTo>
                <a:cubicBezTo>
                  <a:pt x="5849648" y="5188817"/>
                  <a:pt x="5841208" y="5188817"/>
                  <a:pt x="5832765" y="5197262"/>
                </a:cubicBezTo>
                <a:cubicBezTo>
                  <a:pt x="5828545" y="5201483"/>
                  <a:pt x="5828545" y="5209928"/>
                  <a:pt x="5832765" y="5218371"/>
                </a:cubicBezTo>
                <a:cubicBezTo>
                  <a:pt x="5845428" y="5239481"/>
                  <a:pt x="5921401" y="5252147"/>
                  <a:pt x="5845428" y="5290146"/>
                </a:cubicBezTo>
                <a:cubicBezTo>
                  <a:pt x="5870751" y="5349253"/>
                  <a:pt x="5811661" y="5383029"/>
                  <a:pt x="5807441" y="5437916"/>
                </a:cubicBezTo>
                <a:cubicBezTo>
                  <a:pt x="5803218" y="5463247"/>
                  <a:pt x="5790558" y="5484357"/>
                  <a:pt x="5752569" y="5497023"/>
                </a:cubicBezTo>
                <a:cubicBezTo>
                  <a:pt x="5723025" y="5505466"/>
                  <a:pt x="5697699" y="5543465"/>
                  <a:pt x="5672373" y="5573018"/>
                </a:cubicBezTo>
                <a:cubicBezTo>
                  <a:pt x="5655489" y="5585684"/>
                  <a:pt x="5642829" y="5598349"/>
                  <a:pt x="5621723" y="5602572"/>
                </a:cubicBezTo>
                <a:cubicBezTo>
                  <a:pt x="5600620" y="5606794"/>
                  <a:pt x="5549970" y="5602572"/>
                  <a:pt x="5592179" y="5653236"/>
                </a:cubicBezTo>
                <a:cubicBezTo>
                  <a:pt x="5558413" y="5653236"/>
                  <a:pt x="5604840" y="5729231"/>
                  <a:pt x="5541529" y="5699678"/>
                </a:cubicBezTo>
                <a:cubicBezTo>
                  <a:pt x="5541529" y="5699678"/>
                  <a:pt x="5537307" y="5699678"/>
                  <a:pt x="5537307" y="5703900"/>
                </a:cubicBezTo>
                <a:cubicBezTo>
                  <a:pt x="5495100" y="5767230"/>
                  <a:pt x="5389578" y="5741897"/>
                  <a:pt x="5360034" y="5830560"/>
                </a:cubicBezTo>
                <a:cubicBezTo>
                  <a:pt x="5351591" y="5864336"/>
                  <a:pt x="5326267" y="5893889"/>
                  <a:pt x="5334708" y="5931886"/>
                </a:cubicBezTo>
                <a:cubicBezTo>
                  <a:pt x="5338928" y="5957219"/>
                  <a:pt x="5326267" y="5974107"/>
                  <a:pt x="5313604" y="5990995"/>
                </a:cubicBezTo>
                <a:cubicBezTo>
                  <a:pt x="5267175" y="6041660"/>
                  <a:pt x="5224968" y="6100767"/>
                  <a:pt x="5170096" y="6138763"/>
                </a:cubicBezTo>
                <a:cubicBezTo>
                  <a:pt x="5136329" y="6159874"/>
                  <a:pt x="5123668" y="6193650"/>
                  <a:pt x="5106783" y="6223203"/>
                </a:cubicBezTo>
                <a:cubicBezTo>
                  <a:pt x="5089900" y="6261202"/>
                  <a:pt x="5060356" y="6286533"/>
                  <a:pt x="5018146" y="6290756"/>
                </a:cubicBezTo>
                <a:cubicBezTo>
                  <a:pt x="4933730" y="6299199"/>
                  <a:pt x="4874640" y="6345640"/>
                  <a:pt x="4832431" y="6417415"/>
                </a:cubicBezTo>
                <a:cubicBezTo>
                  <a:pt x="4798664" y="6480745"/>
                  <a:pt x="4743794" y="6489188"/>
                  <a:pt x="4684702" y="6489188"/>
                </a:cubicBezTo>
                <a:cubicBezTo>
                  <a:pt x="4650935" y="6489188"/>
                  <a:pt x="4604506" y="6434303"/>
                  <a:pt x="4608728" y="6408970"/>
                </a:cubicBezTo>
                <a:cubicBezTo>
                  <a:pt x="4612948" y="6358308"/>
                  <a:pt x="4612948" y="6358308"/>
                  <a:pt x="4562299" y="6362528"/>
                </a:cubicBezTo>
                <a:cubicBezTo>
                  <a:pt x="4558078" y="6341420"/>
                  <a:pt x="4574962" y="6337197"/>
                  <a:pt x="4587622" y="6328752"/>
                </a:cubicBezTo>
                <a:cubicBezTo>
                  <a:pt x="4591845" y="6324532"/>
                  <a:pt x="4608728" y="6316087"/>
                  <a:pt x="4600285" y="6307644"/>
                </a:cubicBezTo>
                <a:cubicBezTo>
                  <a:pt x="4553856" y="6265422"/>
                  <a:pt x="4604506" y="6214761"/>
                  <a:pt x="4596065" y="6168319"/>
                </a:cubicBezTo>
                <a:cubicBezTo>
                  <a:pt x="4596065" y="6159874"/>
                  <a:pt x="4591845" y="6147208"/>
                  <a:pt x="4591845" y="6138763"/>
                </a:cubicBezTo>
                <a:cubicBezTo>
                  <a:pt x="4570739" y="6134543"/>
                  <a:pt x="4532752" y="6164096"/>
                  <a:pt x="4532752" y="6142986"/>
                </a:cubicBezTo>
                <a:cubicBezTo>
                  <a:pt x="4528532" y="6096544"/>
                  <a:pt x="4477882" y="6054325"/>
                  <a:pt x="4515869" y="6003661"/>
                </a:cubicBezTo>
                <a:cubicBezTo>
                  <a:pt x="4558078" y="5948774"/>
                  <a:pt x="4596065" y="5889667"/>
                  <a:pt x="4617169" y="5822114"/>
                </a:cubicBezTo>
                <a:cubicBezTo>
                  <a:pt x="4621389" y="5805226"/>
                  <a:pt x="4638272" y="5792561"/>
                  <a:pt x="4621389" y="5775673"/>
                </a:cubicBezTo>
                <a:cubicBezTo>
                  <a:pt x="4604506" y="5763007"/>
                  <a:pt x="4579182" y="5763007"/>
                  <a:pt x="4558078" y="5775673"/>
                </a:cubicBezTo>
                <a:cubicBezTo>
                  <a:pt x="4532752" y="5796783"/>
                  <a:pt x="4511649" y="5817894"/>
                  <a:pt x="4494766" y="5847448"/>
                </a:cubicBezTo>
                <a:cubicBezTo>
                  <a:pt x="4465219" y="5906555"/>
                  <a:pt x="4418790" y="5952996"/>
                  <a:pt x="4368140" y="5999438"/>
                </a:cubicBezTo>
                <a:cubicBezTo>
                  <a:pt x="4363920" y="6003661"/>
                  <a:pt x="4359700" y="6016326"/>
                  <a:pt x="4355477" y="6012104"/>
                </a:cubicBezTo>
                <a:cubicBezTo>
                  <a:pt x="4292167" y="6007883"/>
                  <a:pt x="4279504" y="6062768"/>
                  <a:pt x="4254178" y="6096544"/>
                </a:cubicBezTo>
                <a:cubicBezTo>
                  <a:pt x="4135995" y="6261202"/>
                  <a:pt x="3984046" y="6400527"/>
                  <a:pt x="3882746" y="6573628"/>
                </a:cubicBezTo>
                <a:cubicBezTo>
                  <a:pt x="3870083" y="6594739"/>
                  <a:pt x="3857420" y="6603182"/>
                  <a:pt x="3836317" y="6590516"/>
                </a:cubicBezTo>
                <a:cubicBezTo>
                  <a:pt x="3819433" y="6577851"/>
                  <a:pt x="3815213" y="6565185"/>
                  <a:pt x="3823654" y="6548297"/>
                </a:cubicBezTo>
                <a:cubicBezTo>
                  <a:pt x="3844760" y="6510298"/>
                  <a:pt x="3844760" y="6468079"/>
                  <a:pt x="3844760" y="6430081"/>
                </a:cubicBezTo>
                <a:cubicBezTo>
                  <a:pt x="3844760" y="6379416"/>
                  <a:pt x="3861643" y="6341420"/>
                  <a:pt x="3891187" y="6307644"/>
                </a:cubicBezTo>
                <a:cubicBezTo>
                  <a:pt x="3916513" y="6273868"/>
                  <a:pt x="3933396" y="6231649"/>
                  <a:pt x="3950279" y="6193650"/>
                </a:cubicBezTo>
                <a:cubicBezTo>
                  <a:pt x="3971383" y="6138763"/>
                  <a:pt x="3941839" y="6126098"/>
                  <a:pt x="3899630" y="6113432"/>
                </a:cubicBezTo>
                <a:cubicBezTo>
                  <a:pt x="3886966" y="6113432"/>
                  <a:pt x="3870083" y="6113432"/>
                  <a:pt x="3870083" y="6096544"/>
                </a:cubicBezTo>
                <a:cubicBezTo>
                  <a:pt x="3870083" y="6079656"/>
                  <a:pt x="3886966" y="6083879"/>
                  <a:pt x="3895409" y="6079656"/>
                </a:cubicBezTo>
                <a:cubicBezTo>
                  <a:pt x="3924956" y="6062768"/>
                  <a:pt x="3937616" y="6028992"/>
                  <a:pt x="3937616" y="6003661"/>
                </a:cubicBezTo>
                <a:cubicBezTo>
                  <a:pt x="3933396" y="5969885"/>
                  <a:pt x="3895409" y="5978327"/>
                  <a:pt x="3874303" y="5982550"/>
                </a:cubicBezTo>
                <a:cubicBezTo>
                  <a:pt x="3832097" y="5990995"/>
                  <a:pt x="3798330" y="6007883"/>
                  <a:pt x="3781447" y="6050102"/>
                </a:cubicBezTo>
                <a:cubicBezTo>
                  <a:pt x="3777227" y="6058545"/>
                  <a:pt x="3773004" y="6075433"/>
                  <a:pt x="3756121" y="6075433"/>
                </a:cubicBezTo>
                <a:cubicBezTo>
                  <a:pt x="3743460" y="6075433"/>
                  <a:pt x="3743460" y="6058545"/>
                  <a:pt x="3743460" y="6050102"/>
                </a:cubicBezTo>
                <a:cubicBezTo>
                  <a:pt x="3739237" y="6028992"/>
                  <a:pt x="3726577" y="6028992"/>
                  <a:pt x="3709694" y="6033214"/>
                </a:cubicBezTo>
                <a:cubicBezTo>
                  <a:pt x="3642161" y="6058545"/>
                  <a:pt x="3578848" y="6083879"/>
                  <a:pt x="3536639" y="6151431"/>
                </a:cubicBezTo>
                <a:cubicBezTo>
                  <a:pt x="3502872" y="6202093"/>
                  <a:pt x="3443782" y="6235869"/>
                  <a:pt x="3397352" y="6278090"/>
                </a:cubicBezTo>
                <a:cubicBezTo>
                  <a:pt x="3393132" y="6286533"/>
                  <a:pt x="3380469" y="6286533"/>
                  <a:pt x="3372026" y="6282311"/>
                </a:cubicBezTo>
                <a:cubicBezTo>
                  <a:pt x="3367806" y="6278090"/>
                  <a:pt x="3367806" y="6265422"/>
                  <a:pt x="3367806" y="6261202"/>
                </a:cubicBezTo>
                <a:cubicBezTo>
                  <a:pt x="3380469" y="6225315"/>
                  <a:pt x="3383635" y="6187317"/>
                  <a:pt x="3385746" y="6149319"/>
                </a:cubicBezTo>
                <a:lnTo>
                  <a:pt x="3387550" y="6119461"/>
                </a:lnTo>
                <a:lnTo>
                  <a:pt x="3363994" y="6138763"/>
                </a:ln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5"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5"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4" y="4534412"/>
                </a:cubicBezTo>
                <a:cubicBezTo>
                  <a:pt x="1688331"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10" y="2136325"/>
                </a:cubicBezTo>
                <a:cubicBezTo>
                  <a:pt x="1228259" y="2123657"/>
                  <a:pt x="1177611"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1" y="2001220"/>
                </a:cubicBezTo>
                <a:cubicBezTo>
                  <a:pt x="1232481"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1"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4"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4"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4" y="1123047"/>
                  <a:pt x="2186387" y="1131492"/>
                  <a:pt x="2194827" y="1148380"/>
                </a:cubicBezTo>
                <a:cubicBezTo>
                  <a:pt x="2207490" y="1169489"/>
                  <a:pt x="2190607" y="1182156"/>
                  <a:pt x="2177945" y="1190599"/>
                </a:cubicBezTo>
                <a:cubicBezTo>
                  <a:pt x="2165281" y="1199045"/>
                  <a:pt x="2152620" y="1207488"/>
                  <a:pt x="2156840" y="1220153"/>
                </a:cubicBezTo>
                <a:cubicBezTo>
                  <a:pt x="2161060" y="1228598"/>
                  <a:pt x="2169504" y="1237041"/>
                  <a:pt x="2177945" y="1237041"/>
                </a:cubicBezTo>
                <a:cubicBezTo>
                  <a:pt x="2194827" y="1241264"/>
                  <a:pt x="2190607" y="1220153"/>
                  <a:pt x="2199047" y="1211710"/>
                </a:cubicBezTo>
                <a:cubicBezTo>
                  <a:pt x="2207490" y="1199045"/>
                  <a:pt x="2215930" y="1190599"/>
                  <a:pt x="2224374"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84885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6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EBBCD9AC-6DC7-4CF0-B75A-514911F66754}"/>
              </a:ext>
            </a:extLst>
          </p:cNvPr>
          <p:cNvSpPr>
            <a:spLocks noGrp="1"/>
          </p:cNvSpPr>
          <p:nvPr>
            <p:ph type="pic" idx="1"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03748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5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883908"/>
            <a:ext cx="3311691" cy="42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10" name="그림 개체 틀 2"/>
          <p:cNvSpPr>
            <a:spLocks noGrp="1"/>
          </p:cNvSpPr>
          <p:nvPr>
            <p:ph type="pic" sz="quarter" idx="41" hasCustomPrompt="1"/>
          </p:nvPr>
        </p:nvSpPr>
        <p:spPr>
          <a:xfrm>
            <a:off x="8988492"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6" name="그림 개체 틀 2"/>
          <p:cNvSpPr>
            <a:spLocks noGrp="1"/>
          </p:cNvSpPr>
          <p:nvPr>
            <p:ph type="pic" sz="quarter" idx="44" hasCustomPrompt="1"/>
          </p:nvPr>
        </p:nvSpPr>
        <p:spPr>
          <a:xfrm>
            <a:off x="6216353"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7" name="그림 개체 틀 2"/>
          <p:cNvSpPr>
            <a:spLocks noGrp="1"/>
          </p:cNvSpPr>
          <p:nvPr>
            <p:ph type="pic" sz="quarter" idx="45" hasCustomPrompt="1"/>
          </p:nvPr>
        </p:nvSpPr>
        <p:spPr>
          <a:xfrm>
            <a:off x="3444214"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9" name="Rectangle 18"/>
          <p:cNvSpPr/>
          <p:nvPr userDrawn="1"/>
        </p:nvSpPr>
        <p:spPr>
          <a:xfrm>
            <a:off x="11760629" y="1883908"/>
            <a:ext cx="431371" cy="42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18" name="Rectangle 4">
            <a:extLst>
              <a:ext uri="{FF2B5EF4-FFF2-40B4-BE49-F238E27FC236}">
                <a16:creationId xmlns:a16="http://schemas.microsoft.com/office/drawing/2014/main" id="{3654505B-9640-4D9C-B420-F3F09D373208}"/>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
            <a:extLst>
              <a:ext uri="{FF2B5EF4-FFF2-40B4-BE49-F238E27FC236}">
                <a16:creationId xmlns:a16="http://schemas.microsoft.com/office/drawing/2014/main" id="{AB441044-DD6C-4257-95CE-F7E59E7F4072}"/>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889F0967-76C4-4CC2-9513-78958F93337D}"/>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2" name="Picture 2">
            <a:extLst>
              <a:ext uri="{FF2B5EF4-FFF2-40B4-BE49-F238E27FC236}">
                <a16:creationId xmlns:a16="http://schemas.microsoft.com/office/drawing/2014/main" id="{74014216-7F50-42C0-B8C0-FE7D23746D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3" name="Rectangle 5">
            <a:extLst>
              <a:ext uri="{FF2B5EF4-FFF2-40B4-BE49-F238E27FC236}">
                <a16:creationId xmlns:a16="http://schemas.microsoft.com/office/drawing/2014/main" id="{FFB910C2-AB56-424D-B628-50E4CD4056DF}"/>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AND CONTENTS LAYOUT_12">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1875633" y="1897457"/>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7"/>
          <p:cNvSpPr/>
          <p:nvPr userDrawn="1"/>
        </p:nvSpPr>
        <p:spPr>
          <a:xfrm>
            <a:off x="-1" y="1897457"/>
            <a:ext cx="1875635" cy="238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0" name="그림 개체 틀 2"/>
          <p:cNvSpPr>
            <a:spLocks noGrp="1"/>
          </p:cNvSpPr>
          <p:nvPr>
            <p:ph type="pic" sz="quarter" idx="58" hasCustomPrompt="1"/>
          </p:nvPr>
        </p:nvSpPr>
        <p:spPr>
          <a:xfrm>
            <a:off x="9615413" y="4475359"/>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59" hasCustomPrompt="1"/>
          </p:nvPr>
        </p:nvSpPr>
        <p:spPr>
          <a:xfrm>
            <a:off x="7570712" y="4475359"/>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Rectangle 4">
            <a:extLst>
              <a:ext uri="{FF2B5EF4-FFF2-40B4-BE49-F238E27FC236}">
                <a16:creationId xmlns:a16="http://schemas.microsoft.com/office/drawing/2014/main" id="{FFAE4E1F-E840-4F4B-9CD9-E4349DBF4530}"/>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a:extLst>
              <a:ext uri="{FF2B5EF4-FFF2-40B4-BE49-F238E27FC236}">
                <a16:creationId xmlns:a16="http://schemas.microsoft.com/office/drawing/2014/main" id="{1AF10A14-7385-43AD-ACBA-D34F98A9C6F2}"/>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9">
            <a:extLst>
              <a:ext uri="{FF2B5EF4-FFF2-40B4-BE49-F238E27FC236}">
                <a16:creationId xmlns:a16="http://schemas.microsoft.com/office/drawing/2014/main" id="{13666D0F-D87C-4896-822E-7289EDEA45D3}"/>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1" name="Picture 2">
            <a:extLst>
              <a:ext uri="{FF2B5EF4-FFF2-40B4-BE49-F238E27FC236}">
                <a16:creationId xmlns:a16="http://schemas.microsoft.com/office/drawing/2014/main" id="{87504F0E-A6B7-45BD-8E2D-591CE17B84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2" name="Rectangle 5">
            <a:extLst>
              <a:ext uri="{FF2B5EF4-FFF2-40B4-BE49-F238E27FC236}">
                <a16:creationId xmlns:a16="http://schemas.microsoft.com/office/drawing/2014/main" id="{832668C7-1DA3-4BF1-A382-42A780A86920}"/>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222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S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568000" y="1946208"/>
            <a:ext cx="6624000" cy="334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그림 개체 틀 2"/>
          <p:cNvSpPr>
            <a:spLocks noGrp="1"/>
          </p:cNvSpPr>
          <p:nvPr>
            <p:ph type="pic" sz="quarter" idx="15" hasCustomPrompt="1"/>
          </p:nvPr>
        </p:nvSpPr>
        <p:spPr>
          <a:xfrm>
            <a:off x="-3076" y="1946208"/>
            <a:ext cx="2628000" cy="136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p:cNvSpPr>
            <a:spLocks noGrp="1"/>
          </p:cNvSpPr>
          <p:nvPr>
            <p:ph type="pic" sz="quarter" idx="16" hasCustomPrompt="1"/>
          </p:nvPr>
        </p:nvSpPr>
        <p:spPr>
          <a:xfrm>
            <a:off x="2782462" y="1946208"/>
            <a:ext cx="2628000" cy="136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그림 개체 틀 2"/>
          <p:cNvSpPr>
            <a:spLocks noGrp="1"/>
          </p:cNvSpPr>
          <p:nvPr>
            <p:ph type="pic" sz="quarter" idx="17" hasCustomPrompt="1"/>
          </p:nvPr>
        </p:nvSpPr>
        <p:spPr>
          <a:xfrm>
            <a:off x="0" y="3458208"/>
            <a:ext cx="5410462" cy="18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Rectangle 7"/>
          <p:cNvSpPr/>
          <p:nvPr userDrawn="1"/>
        </p:nvSpPr>
        <p:spPr>
          <a:xfrm>
            <a:off x="0" y="5390221"/>
            <a:ext cx="12192000" cy="815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ectangle 4">
            <a:extLst>
              <a:ext uri="{FF2B5EF4-FFF2-40B4-BE49-F238E27FC236}">
                <a16:creationId xmlns:a16="http://schemas.microsoft.com/office/drawing/2014/main" id="{D8620001-CB7F-4D0F-85CE-3B315021E74D}"/>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a:extLst>
              <a:ext uri="{FF2B5EF4-FFF2-40B4-BE49-F238E27FC236}">
                <a16:creationId xmlns:a16="http://schemas.microsoft.com/office/drawing/2014/main" id="{8CED24C5-3D6F-493D-B438-C01C4AEFF83E}"/>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45C6C6E4-4FFF-42C6-B5DA-359E70C5FFD6}"/>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8" name="Picture 2">
            <a:extLst>
              <a:ext uri="{FF2B5EF4-FFF2-40B4-BE49-F238E27FC236}">
                <a16:creationId xmlns:a16="http://schemas.microsoft.com/office/drawing/2014/main" id="{F904E732-1FD2-4CA1-BE6C-FB42AFC078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19" name="Rectangle 5">
            <a:extLst>
              <a:ext uri="{FF2B5EF4-FFF2-40B4-BE49-F238E27FC236}">
                <a16:creationId xmlns:a16="http://schemas.microsoft.com/office/drawing/2014/main" id="{CA134A85-ED87-42D1-ABD3-3B2814BCF8D2}"/>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08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8" name="Rectangle 7"/>
          <p:cNvSpPr/>
          <p:nvPr userDrawn="1"/>
        </p:nvSpPr>
        <p:spPr>
          <a:xfrm>
            <a:off x="3524250" y="0"/>
            <a:ext cx="514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772024" y="0"/>
            <a:ext cx="2647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76401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34007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2458" y="644576"/>
            <a:ext cx="5079430" cy="4002926"/>
          </a:xfrm>
          <a:prstGeom prst="rect">
            <a:avLst/>
          </a:prstGeom>
        </p:spPr>
      </p:pic>
    </p:spTree>
    <p:extLst>
      <p:ext uri="{BB962C8B-B14F-4D97-AF65-F5344CB8AC3E}">
        <p14:creationId xmlns:p14="http://schemas.microsoft.com/office/powerpoint/2010/main" val="2395023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IMAGES LAYOUT">
    <p:spTree>
      <p:nvGrpSpPr>
        <p:cNvPr id="1" name=""/>
        <p:cNvGrpSpPr/>
        <p:nvPr/>
      </p:nvGrpSpPr>
      <p:grpSpPr>
        <a:xfrm>
          <a:off x="0" y="0"/>
          <a:ext cx="0" cy="0"/>
          <a:chOff x="0" y="0"/>
          <a:chExt cx="0" cy="0"/>
        </a:xfrm>
      </p:grpSpPr>
      <p:grpSp>
        <p:nvGrpSpPr>
          <p:cNvPr id="6" name="Group 5"/>
          <p:cNvGrpSpPr/>
          <p:nvPr userDrawn="1"/>
        </p:nvGrpSpPr>
        <p:grpSpPr>
          <a:xfrm>
            <a:off x="0" y="2063013"/>
            <a:ext cx="8404456" cy="3883620"/>
            <a:chOff x="0" y="1992982"/>
            <a:chExt cx="3096864" cy="3380234"/>
          </a:xfrm>
          <a:solidFill>
            <a:schemeClr val="accent2"/>
          </a:solidFill>
        </p:grpSpPr>
        <p:sp>
          <p:nvSpPr>
            <p:cNvPr id="7" name="Rectangle 6"/>
            <p:cNvSpPr/>
            <p:nvPr/>
          </p:nvSpPr>
          <p:spPr>
            <a:xfrm>
              <a:off x="0" y="1992982"/>
              <a:ext cx="302510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p:nvSpPr>
          <p:spPr>
            <a:xfrm>
              <a:off x="3051145" y="1992982"/>
              <a:ext cx="4571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20" name="그림 5">
            <a:extLst>
              <a:ext uri="{FF2B5EF4-FFF2-40B4-BE49-F238E27FC236}">
                <a16:creationId xmlns:a16="http://schemas.microsoft.com/office/drawing/2014/main" id="{97E02823-D6E9-4BC9-A8C1-2F06F5CFE4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6485" y="1905138"/>
            <a:ext cx="2779457" cy="4555221"/>
          </a:xfrm>
          <a:prstGeom prst="rect">
            <a:avLst/>
          </a:prstGeom>
        </p:spPr>
      </p:pic>
      <p:sp>
        <p:nvSpPr>
          <p:cNvPr id="21" name="그림 개체 틀 2">
            <a:extLst>
              <a:ext uri="{FF2B5EF4-FFF2-40B4-BE49-F238E27FC236}">
                <a16:creationId xmlns:a16="http://schemas.microsoft.com/office/drawing/2014/main" id="{B1BE3B03-2F5F-44AD-8D79-5D7B27C1A5F8}"/>
              </a:ext>
            </a:extLst>
          </p:cNvPr>
          <p:cNvSpPr>
            <a:spLocks noGrp="1"/>
          </p:cNvSpPr>
          <p:nvPr>
            <p:ph type="pic" sz="quarter" idx="14" hasCustomPrompt="1"/>
          </p:nvPr>
        </p:nvSpPr>
        <p:spPr>
          <a:xfrm>
            <a:off x="9294319" y="2487575"/>
            <a:ext cx="1952494" cy="293387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Rectangle 4">
            <a:extLst>
              <a:ext uri="{FF2B5EF4-FFF2-40B4-BE49-F238E27FC236}">
                <a16:creationId xmlns:a16="http://schemas.microsoft.com/office/drawing/2014/main" id="{E98B8AC6-35CE-4A9B-9003-FDE98A19991A}"/>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a:extLst>
              <a:ext uri="{FF2B5EF4-FFF2-40B4-BE49-F238E27FC236}">
                <a16:creationId xmlns:a16="http://schemas.microsoft.com/office/drawing/2014/main" id="{8CBD2879-5849-4691-9781-4268F5A5A437}"/>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9">
            <a:extLst>
              <a:ext uri="{FF2B5EF4-FFF2-40B4-BE49-F238E27FC236}">
                <a16:creationId xmlns:a16="http://schemas.microsoft.com/office/drawing/2014/main" id="{AF362ACC-5A58-4ACA-A758-9BC9707C7EEC}"/>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3" name="Picture 2">
            <a:extLst>
              <a:ext uri="{FF2B5EF4-FFF2-40B4-BE49-F238E27FC236}">
                <a16:creationId xmlns:a16="http://schemas.microsoft.com/office/drawing/2014/main" id="{BDA1F853-5381-4005-9917-7A5C6D6858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4" name="Rectangle 5">
            <a:extLst>
              <a:ext uri="{FF2B5EF4-FFF2-40B4-BE49-F238E27FC236}">
                <a16:creationId xmlns:a16="http://schemas.microsoft.com/office/drawing/2014/main" id="{62B819EB-93A5-4EE8-A28D-F3F5148193C8}"/>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60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Images &amp; Contents Layou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flipH="1">
            <a:off x="4313430" y="555801"/>
            <a:ext cx="3600000" cy="31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Picture Placeholder 14"/>
          <p:cNvSpPr>
            <a:spLocks noGrp="1"/>
          </p:cNvSpPr>
          <p:nvPr>
            <p:ph type="pic" sz="quarter" idx="13" hasCustomPrompt="1"/>
          </p:nvPr>
        </p:nvSpPr>
        <p:spPr>
          <a:xfrm>
            <a:off x="3416061"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7" name="Picture Placeholder 14"/>
          <p:cNvSpPr>
            <a:spLocks noGrp="1"/>
          </p:cNvSpPr>
          <p:nvPr>
            <p:ph type="pic" sz="quarter" idx="12" hasCustomPrompt="1"/>
          </p:nvPr>
        </p:nvSpPr>
        <p:spPr>
          <a:xfrm>
            <a:off x="721322"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p:cNvSpPr>
            <a:spLocks noGrp="1"/>
          </p:cNvSpPr>
          <p:nvPr>
            <p:ph type="pic" sz="quarter" idx="10" hasCustomPrompt="1"/>
          </p:nvPr>
        </p:nvSpPr>
        <p:spPr>
          <a:xfrm>
            <a:off x="8805539"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6" name="Picture Placeholder 14"/>
          <p:cNvSpPr>
            <a:spLocks noGrp="1"/>
          </p:cNvSpPr>
          <p:nvPr>
            <p:ph type="pic" sz="quarter" idx="11" hasCustomPrompt="1"/>
          </p:nvPr>
        </p:nvSpPr>
        <p:spPr>
          <a:xfrm>
            <a:off x="6110800"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8" name="Picture Placeholder 14"/>
          <p:cNvSpPr>
            <a:spLocks noGrp="1"/>
          </p:cNvSpPr>
          <p:nvPr>
            <p:ph type="pic" sz="quarter" idx="14" hasCustomPrompt="1"/>
          </p:nvPr>
        </p:nvSpPr>
        <p:spPr>
          <a:xfrm>
            <a:off x="721322" y="555801"/>
            <a:ext cx="3600000" cy="3132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9" name="Picture Placeholder 14"/>
          <p:cNvSpPr>
            <a:spLocks noGrp="1"/>
          </p:cNvSpPr>
          <p:nvPr>
            <p:ph type="pic" sz="quarter" idx="15" hasCustomPrompt="1"/>
          </p:nvPr>
        </p:nvSpPr>
        <p:spPr>
          <a:xfrm>
            <a:off x="7905539" y="555801"/>
            <a:ext cx="3600000" cy="3132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3276571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alpha val="9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3212976"/>
            <a:ext cx="12192000" cy="3106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400" b="0" baseline="0">
                <a:solidFill>
                  <a:schemeClr val="accent4"/>
                </a:solidFill>
                <a:latin typeface="+mj-lt"/>
                <a:cs typeface="Arial" pitchFamily="34" charset="0"/>
              </a:defRPr>
            </a:lvl1pPr>
          </a:lstStyle>
          <a:p>
            <a:r>
              <a:rPr lang="en-US" altLang="ko-KR" dirty="0"/>
              <a:t>IMAGES AND CONTENTS</a:t>
            </a:r>
            <a:endParaRPr lang="ko-KR" altLang="en-US" dirty="0"/>
          </a:p>
        </p:txBody>
      </p:sp>
      <p:grpSp>
        <p:nvGrpSpPr>
          <p:cNvPr id="9" name="Group 5">
            <a:extLst>
              <a:ext uri="{FF2B5EF4-FFF2-40B4-BE49-F238E27FC236}">
                <a16:creationId xmlns:a16="http://schemas.microsoft.com/office/drawing/2014/main" id="{B5D53FA1-409A-4F5F-97C4-2399D18531AF}"/>
              </a:ext>
            </a:extLst>
          </p:cNvPr>
          <p:cNvGrpSpPr/>
          <p:nvPr userDrawn="1"/>
        </p:nvGrpSpPr>
        <p:grpSpPr>
          <a:xfrm>
            <a:off x="2187927" y="902493"/>
            <a:ext cx="7356667" cy="3751977"/>
            <a:chOff x="-612576" y="1705002"/>
            <a:chExt cx="5688632" cy="2537858"/>
          </a:xfrm>
        </p:grpSpPr>
        <p:sp>
          <p:nvSpPr>
            <p:cNvPr id="11" name="Oval 6">
              <a:extLst>
                <a:ext uri="{FF2B5EF4-FFF2-40B4-BE49-F238E27FC236}">
                  <a16:creationId xmlns:a16="http://schemas.microsoft.com/office/drawing/2014/main" id="{969FB361-09E7-4A75-BE80-810B6558E106}"/>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3" name="Picture 2" descr="E:\002-KIMS BUSINESS\000-B-KIMS-소스 분류-2014\00-kims-작업건별-재료모음\002-일러-모니터-모바일-타블렛\laptop-01.png">
              <a:extLst>
                <a:ext uri="{FF2B5EF4-FFF2-40B4-BE49-F238E27FC236}">
                  <a16:creationId xmlns:a16="http://schemas.microsoft.com/office/drawing/2014/main" id="{B0DD55B0-CC85-48EE-91A7-11167D6D7A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Picture Placeholder 2">
            <a:extLst>
              <a:ext uri="{FF2B5EF4-FFF2-40B4-BE49-F238E27FC236}">
                <a16:creationId xmlns:a16="http://schemas.microsoft.com/office/drawing/2014/main" id="{F90C4089-2A84-4438-930C-7392D1437CB4}"/>
              </a:ext>
            </a:extLst>
          </p:cNvPr>
          <p:cNvSpPr>
            <a:spLocks noGrp="1"/>
          </p:cNvSpPr>
          <p:nvPr>
            <p:ph type="pic" idx="11" hasCustomPrompt="1"/>
          </p:nvPr>
        </p:nvSpPr>
        <p:spPr>
          <a:xfrm>
            <a:off x="4170667" y="1367063"/>
            <a:ext cx="3536161" cy="2651877"/>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88080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ICON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8518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6" name="Rectangle 5"/>
          <p:cNvSpPr/>
          <p:nvPr userDrawn="1"/>
        </p:nvSpPr>
        <p:spPr>
          <a:xfrm>
            <a:off x="0" y="1762125"/>
            <a:ext cx="2952750" cy="3276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743200" y="1762125"/>
            <a:ext cx="9448800" cy="327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53125" y="2847975"/>
            <a:ext cx="6238875" cy="715516"/>
          </a:xfrm>
          <a:prstGeom prst="rect">
            <a:avLst/>
          </a:prstGeom>
        </p:spPr>
        <p:txBody>
          <a:bodyPr anchor="ctr"/>
          <a:lstStyle>
            <a:lvl1pPr marL="0" indent="0" algn="l">
              <a:buNone/>
              <a:defRPr sz="5400" b="0" baseline="0">
                <a:solidFill>
                  <a:schemeClr val="bg2"/>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53125" y="3563491"/>
            <a:ext cx="6238875" cy="288032"/>
          </a:xfrm>
          <a:prstGeom prst="rect">
            <a:avLst/>
          </a:prstGeom>
        </p:spPr>
        <p:txBody>
          <a:bodyPr anchor="ctr"/>
          <a:lstStyle>
            <a:lvl1pPr marL="0" indent="0" algn="l">
              <a:buNone/>
              <a:defRPr sz="1800" b="0" baseline="0">
                <a:solidFill>
                  <a:schemeClr val="bg2"/>
                </a:solidFill>
                <a:latin typeface="+mn-lt"/>
                <a:cs typeface="Arial" pitchFamily="34" charset="0"/>
              </a:defRPr>
            </a:lvl1pPr>
          </a:lstStyle>
          <a:p>
            <a:pPr lvl="0"/>
            <a:r>
              <a:rPr lang="en-US" altLang="ko-KR" dirty="0"/>
              <a:t>Insert your subtitle here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050" y="1687066"/>
            <a:ext cx="3810000" cy="3752850"/>
          </a:xfrm>
          <a:prstGeom prst="rect">
            <a:avLst/>
          </a:prstGeom>
        </p:spPr>
      </p:pic>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0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5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5654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444"/>
            <a:ext cx="2081463" cy="1977390"/>
          </a:xfrm>
          <a:prstGeom prst="rect">
            <a:avLst/>
          </a:prstGeom>
        </p:spPr>
      </p:pic>
      <p:sp>
        <p:nvSpPr>
          <p:cNvPr id="4" name="Text Placeholder 9"/>
          <p:cNvSpPr>
            <a:spLocks noGrp="1"/>
          </p:cNvSpPr>
          <p:nvPr>
            <p:ph type="body" sz="quarter" idx="10" hasCustomPrompt="1"/>
          </p:nvPr>
        </p:nvSpPr>
        <p:spPr>
          <a:xfrm>
            <a:off x="2322095" y="556614"/>
            <a:ext cx="9574630"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912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4B73D-5D87-4FC0-921D-C5CB8EFDA74D}"/>
              </a:ext>
            </a:extLst>
          </p:cNvPr>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130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44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09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2575F0E1-023F-41BE-A027-0C561590555C}"/>
              </a:ext>
            </a:extLst>
          </p:cNvPr>
          <p:cNvSpPr>
            <a:spLocks noGrp="1"/>
          </p:cNvSpPr>
          <p:nvPr>
            <p:ph type="pic" sz="quarter" idx="59" hasCustomPrompt="1"/>
          </p:nvPr>
        </p:nvSpPr>
        <p:spPr>
          <a:xfrm>
            <a:off x="8402315" y="168934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Rectangle 37">
            <a:extLst>
              <a:ext uri="{FF2B5EF4-FFF2-40B4-BE49-F238E27FC236}">
                <a16:creationId xmlns:a16="http://schemas.microsoft.com/office/drawing/2014/main" id="{4BD8B274-E0F1-4987-BE56-88EFDABA4180}"/>
              </a:ext>
            </a:extLst>
          </p:cNvPr>
          <p:cNvSpPr/>
          <p:nvPr userDrawn="1"/>
        </p:nvSpPr>
        <p:spPr>
          <a:xfrm>
            <a:off x="8400258" y="5201452"/>
            <a:ext cx="3087849" cy="105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9" name="그림 개체 틀 2">
            <a:extLst>
              <a:ext uri="{FF2B5EF4-FFF2-40B4-BE49-F238E27FC236}">
                <a16:creationId xmlns:a16="http://schemas.microsoft.com/office/drawing/2014/main" id="{11AEA1F3-8D3E-40F0-BA2D-BB28AC8C05D3}"/>
              </a:ext>
            </a:extLst>
          </p:cNvPr>
          <p:cNvSpPr>
            <a:spLocks noGrp="1"/>
          </p:cNvSpPr>
          <p:nvPr>
            <p:ph type="pic" sz="quarter" idx="62" hasCustomPrompt="1"/>
          </p:nvPr>
        </p:nvSpPr>
        <p:spPr>
          <a:xfrm>
            <a:off x="4561888" y="1698785"/>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Rectangle 41">
            <a:extLst>
              <a:ext uri="{FF2B5EF4-FFF2-40B4-BE49-F238E27FC236}">
                <a16:creationId xmlns:a16="http://schemas.microsoft.com/office/drawing/2014/main" id="{947EB0C1-2E67-4F3B-B6B4-FF9FDFAC5352}"/>
              </a:ext>
            </a:extLst>
          </p:cNvPr>
          <p:cNvSpPr/>
          <p:nvPr userDrawn="1"/>
        </p:nvSpPr>
        <p:spPr>
          <a:xfrm>
            <a:off x="4559832" y="5210897"/>
            <a:ext cx="3087849" cy="105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1" name="그림 개체 틀 2">
            <a:extLst>
              <a:ext uri="{FF2B5EF4-FFF2-40B4-BE49-F238E27FC236}">
                <a16:creationId xmlns:a16="http://schemas.microsoft.com/office/drawing/2014/main" id="{F6B072A9-4C30-483E-AD56-17094660D9F8}"/>
              </a:ext>
            </a:extLst>
          </p:cNvPr>
          <p:cNvSpPr>
            <a:spLocks noGrp="1"/>
          </p:cNvSpPr>
          <p:nvPr>
            <p:ph type="pic" sz="quarter" idx="65" hasCustomPrompt="1"/>
          </p:nvPr>
        </p:nvSpPr>
        <p:spPr>
          <a:xfrm>
            <a:off x="721462" y="170823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45">
            <a:extLst>
              <a:ext uri="{FF2B5EF4-FFF2-40B4-BE49-F238E27FC236}">
                <a16:creationId xmlns:a16="http://schemas.microsoft.com/office/drawing/2014/main" id="{F5D1422D-7597-4465-9FFA-E916548111D3}"/>
              </a:ext>
            </a:extLst>
          </p:cNvPr>
          <p:cNvSpPr/>
          <p:nvPr userDrawn="1"/>
        </p:nvSpPr>
        <p:spPr>
          <a:xfrm>
            <a:off x="719405" y="5220342"/>
            <a:ext cx="3087849" cy="105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Tree>
    <p:extLst>
      <p:ext uri="{BB962C8B-B14F-4D97-AF65-F5344CB8AC3E}">
        <p14:creationId xmlns:p14="http://schemas.microsoft.com/office/powerpoint/2010/main" val="34516146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54" r:id="rId1"/>
    <p:sldLayoutId id="2147483686" r:id="rId2"/>
    <p:sldLayoutId id="2147483691" r:id="rId3"/>
    <p:sldLayoutId id="2147483687" r:id="rId4"/>
    <p:sldLayoutId id="2147483689" r:id="rId5"/>
    <p:sldLayoutId id="2147483688" r:id="rId6"/>
    <p:sldLayoutId id="2147483703" r:id="rId7"/>
    <p:sldLayoutId id="2147483692" r:id="rId8"/>
    <p:sldLayoutId id="2147483693" r:id="rId9"/>
    <p:sldLayoutId id="2147483694" r:id="rId10"/>
    <p:sldLayoutId id="2147483695" r:id="rId11"/>
    <p:sldLayoutId id="2147483696" r:id="rId12"/>
    <p:sldLayoutId id="2147483706" r:id="rId13"/>
    <p:sldLayoutId id="2147483705" r:id="rId14"/>
    <p:sldLayoutId id="2147483697" r:id="rId15"/>
    <p:sldLayoutId id="2147483698" r:id="rId16"/>
    <p:sldLayoutId id="2147483699" r:id="rId17"/>
    <p:sldLayoutId id="2147483701" r:id="rId18"/>
    <p:sldLayoutId id="2147483700" r:id="rId19"/>
    <p:sldLayoutId id="2147483702" r:id="rId20"/>
    <p:sldLayoutId id="2147483656" r:id="rId21"/>
    <p:sldLayoutId id="2147483690"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lIns="91440" tIns="45720" rIns="91440" bIns="45720" anchor="ctr"/>
          <a:lstStyle/>
          <a:p>
            <a:r>
              <a:rPr lang="en-US" b="1" dirty="0">
                <a:latin typeface="Agency FB" panose="020B0503020202020204" pitchFamily="34" charset="0"/>
                <a:cs typeface="Arial"/>
              </a:rPr>
              <a:t>KAPITAL &amp; MARKETS:</a:t>
            </a:r>
            <a:endParaRPr lang="es-ES" dirty="0">
              <a:latin typeface="Agency FB" panose="020B0503020202020204" pitchFamily="34" charset="0"/>
            </a:endParaRPr>
          </a:p>
          <a:p>
            <a:r>
              <a:rPr lang="en-US" b="1" dirty="0">
                <a:latin typeface="Agency FB" panose="020B0503020202020204" pitchFamily="34" charset="0"/>
                <a:cs typeface="Arial"/>
              </a:rPr>
              <a:t>Cryptocurrencies</a:t>
            </a:r>
          </a:p>
        </p:txBody>
      </p:sp>
      <p:sp>
        <p:nvSpPr>
          <p:cNvPr id="7" name="TextBox 6"/>
          <p:cNvSpPr txBox="1"/>
          <p:nvPr/>
        </p:nvSpPr>
        <p:spPr>
          <a:xfrm>
            <a:off x="323427" y="3415567"/>
            <a:ext cx="1857797" cy="461665"/>
          </a:xfrm>
          <a:prstGeom prst="rect">
            <a:avLst/>
          </a:prstGeom>
          <a:noFill/>
        </p:spPr>
        <p:txBody>
          <a:bodyPr wrap="square" lIns="91440" tIns="45720" rIns="91440" bIns="45720" rtlCol="0" anchor="t">
            <a:spAutoFit/>
          </a:bodyPr>
          <a:lstStyle/>
          <a:p>
            <a:pPr algn="ctr"/>
            <a:endParaRPr lang="en-US" altLang="ko-KR" sz="2400" dirty="0">
              <a:solidFill>
                <a:schemeClr val="accent1"/>
              </a:solidFill>
              <a:cs typeface="Arial" pitchFamily="34" charset="0"/>
            </a:endParaRPr>
          </a:p>
        </p:txBody>
      </p:sp>
      <p:sp>
        <p:nvSpPr>
          <p:cNvPr id="9" name="CuadroTexto 8">
            <a:extLst>
              <a:ext uri="{FF2B5EF4-FFF2-40B4-BE49-F238E27FC236}">
                <a16:creationId xmlns:a16="http://schemas.microsoft.com/office/drawing/2014/main" id="{77A63617-13F4-4CDD-AB89-93916C816004}"/>
              </a:ext>
            </a:extLst>
          </p:cNvPr>
          <p:cNvSpPr txBox="1"/>
          <p:nvPr/>
        </p:nvSpPr>
        <p:spPr>
          <a:xfrm>
            <a:off x="466725" y="5753100"/>
            <a:ext cx="5150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latin typeface="Avenir Next LT Pro" panose="020B0504020202020204" pitchFamily="34" charset="0"/>
                <a:ea typeface="+mn-lt"/>
                <a:cs typeface="Akhbar MT" pitchFamily="2" charset="-78"/>
              </a:rPr>
              <a:t>https://github.com/ShupaLupa/CryptoEDA</a:t>
            </a:r>
            <a:endParaRPr lang="es-ES" dirty="0">
              <a:latin typeface="Avenir Next LT Pro" panose="020B0504020202020204" pitchFamily="34" charset="0"/>
              <a:cs typeface="Akhbar MT" pitchFamily="2" charset="-78"/>
            </a:endParaRPr>
          </a:p>
        </p:txBody>
      </p:sp>
      <p:pic>
        <p:nvPicPr>
          <p:cNvPr id="10" name="Imagen 10" descr="Logotipo&#10;&#10;Descripción generada automáticamente">
            <a:extLst>
              <a:ext uri="{FF2B5EF4-FFF2-40B4-BE49-F238E27FC236}">
                <a16:creationId xmlns:a16="http://schemas.microsoft.com/office/drawing/2014/main" id="{5EFCE811-7E1B-4029-AFB6-6586CBEFDE87}"/>
              </a:ext>
            </a:extLst>
          </p:cNvPr>
          <p:cNvPicPr>
            <a:picLocks noChangeAspect="1"/>
          </p:cNvPicPr>
          <p:nvPr/>
        </p:nvPicPr>
        <p:blipFill rotWithShape="1">
          <a:blip r:embed="rId2"/>
          <a:srcRect l="13486" r="9669" b="6667"/>
          <a:stretch/>
        </p:blipFill>
        <p:spPr>
          <a:xfrm>
            <a:off x="8084127" y="4855760"/>
            <a:ext cx="2613715" cy="1571589"/>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Graphics</a:t>
            </a:r>
            <a:endParaRPr lang="ko-KR" altLang="en-U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408093" y="5698548"/>
            <a:ext cx="845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cs typeface="Arial"/>
            </a:endParaRPr>
          </a:p>
        </p:txBody>
      </p:sp>
      <p:pic>
        <p:nvPicPr>
          <p:cNvPr id="3" name="Imagen 3" descr="Gráfico, Histograma&#10;&#10;Descripción generada automáticamente">
            <a:extLst>
              <a:ext uri="{FF2B5EF4-FFF2-40B4-BE49-F238E27FC236}">
                <a16:creationId xmlns:a16="http://schemas.microsoft.com/office/drawing/2014/main" id="{5B9BFFAE-06E4-4A30-AEEC-C2CF281BF70D}"/>
              </a:ext>
            </a:extLst>
          </p:cNvPr>
          <p:cNvPicPr>
            <a:picLocks noChangeAspect="1"/>
          </p:cNvPicPr>
          <p:nvPr/>
        </p:nvPicPr>
        <p:blipFill>
          <a:blip r:embed="rId2"/>
          <a:stretch>
            <a:fillRect/>
          </a:stretch>
        </p:blipFill>
        <p:spPr>
          <a:xfrm>
            <a:off x="2083378" y="1675966"/>
            <a:ext cx="9731085" cy="4406612"/>
          </a:xfrm>
          <a:prstGeom prst="rect">
            <a:avLst/>
          </a:prstGeom>
        </p:spPr>
      </p:pic>
    </p:spTree>
    <p:extLst>
      <p:ext uri="{BB962C8B-B14F-4D97-AF65-F5344CB8AC3E}">
        <p14:creationId xmlns:p14="http://schemas.microsoft.com/office/powerpoint/2010/main" val="2043140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ETHEREUM</a:t>
            </a:r>
            <a:endParaRPr lang="es-ES" altLang="ko-KR"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408093" y="5698548"/>
            <a:ext cx="845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cs typeface="Arial"/>
            </a:endParaRPr>
          </a:p>
        </p:txBody>
      </p:sp>
      <p:pic>
        <p:nvPicPr>
          <p:cNvPr id="2" name="Imagen 3" descr="Gráfico, Histograma&#10;&#10;Descripción generada automáticamente">
            <a:extLst>
              <a:ext uri="{FF2B5EF4-FFF2-40B4-BE49-F238E27FC236}">
                <a16:creationId xmlns:a16="http://schemas.microsoft.com/office/drawing/2014/main" id="{05DBE999-AE65-453F-B4B2-67F09373778D}"/>
              </a:ext>
            </a:extLst>
          </p:cNvPr>
          <p:cNvPicPr>
            <a:picLocks noChangeAspect="1"/>
          </p:cNvPicPr>
          <p:nvPr/>
        </p:nvPicPr>
        <p:blipFill>
          <a:blip r:embed="rId2"/>
          <a:stretch>
            <a:fillRect/>
          </a:stretch>
        </p:blipFill>
        <p:spPr>
          <a:xfrm>
            <a:off x="1918855" y="1676511"/>
            <a:ext cx="9860972" cy="4301614"/>
          </a:xfrm>
          <a:prstGeom prst="rect">
            <a:avLst/>
          </a:prstGeom>
        </p:spPr>
      </p:pic>
      <p:sp>
        <p:nvSpPr>
          <p:cNvPr id="4" name="CuadroTexto 3">
            <a:extLst>
              <a:ext uri="{FF2B5EF4-FFF2-40B4-BE49-F238E27FC236}">
                <a16:creationId xmlns:a16="http://schemas.microsoft.com/office/drawing/2014/main" id="{9B05B541-2EC2-42B3-9B3A-D23424814DE9}"/>
              </a:ext>
            </a:extLst>
          </p:cNvPr>
          <p:cNvSpPr txBox="1"/>
          <p:nvPr/>
        </p:nvSpPr>
        <p:spPr>
          <a:xfrm>
            <a:off x="5477741" y="6029632"/>
            <a:ext cx="2743199"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rgbClr val="FE9900"/>
                </a:solidFill>
                <a:latin typeface="Avenir Next LT Pro" panose="020B0504020202020204" pitchFamily="34" charset="0"/>
                <a:cs typeface="Arial"/>
              </a:rPr>
              <a:t>ETHEREUM</a:t>
            </a:r>
          </a:p>
        </p:txBody>
      </p:sp>
    </p:spTree>
    <p:extLst>
      <p:ext uri="{BB962C8B-B14F-4D97-AF65-F5344CB8AC3E}">
        <p14:creationId xmlns:p14="http://schemas.microsoft.com/office/powerpoint/2010/main" val="299776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CARDANO</a:t>
            </a:r>
            <a:endParaRPr lang="es-E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5797405" y="5988917"/>
            <a:ext cx="2320348"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chemeClr val="accent2"/>
                </a:solidFill>
                <a:latin typeface="Avenir Next LT Pro" panose="020B0504020202020204" pitchFamily="34" charset="0"/>
              </a:rPr>
              <a:t>CARDANO</a:t>
            </a:r>
            <a:endParaRPr lang="es-ES" sz="3200" dirty="0">
              <a:solidFill>
                <a:schemeClr val="accent2"/>
              </a:solidFill>
              <a:latin typeface="Avenir Next LT Pro" panose="020B0504020202020204" pitchFamily="34" charset="0"/>
            </a:endParaRPr>
          </a:p>
          <a:p>
            <a:endParaRPr lang="es-ES" sz="4400" b="1" dirty="0">
              <a:solidFill>
                <a:schemeClr val="accent2"/>
              </a:solidFill>
              <a:cs typeface="Arial"/>
            </a:endParaRPr>
          </a:p>
          <a:p>
            <a:endParaRPr lang="es-ES" dirty="0">
              <a:cs typeface="Arial"/>
            </a:endParaRPr>
          </a:p>
        </p:txBody>
      </p:sp>
      <p:pic>
        <p:nvPicPr>
          <p:cNvPr id="2" name="Imagen 3" descr="Imagen que contiene interior, cocina, tabla, público&#10;&#10;Descripción generada automáticamente">
            <a:extLst>
              <a:ext uri="{FF2B5EF4-FFF2-40B4-BE49-F238E27FC236}">
                <a16:creationId xmlns:a16="http://schemas.microsoft.com/office/drawing/2014/main" id="{385B8C42-08A8-41D6-B89F-309FB1FEE64D}"/>
              </a:ext>
            </a:extLst>
          </p:cNvPr>
          <p:cNvPicPr>
            <a:picLocks noChangeAspect="1"/>
          </p:cNvPicPr>
          <p:nvPr/>
        </p:nvPicPr>
        <p:blipFill>
          <a:blip r:embed="rId2"/>
          <a:stretch>
            <a:fillRect/>
          </a:stretch>
        </p:blipFill>
        <p:spPr>
          <a:xfrm>
            <a:off x="2083378" y="1325005"/>
            <a:ext cx="9748403" cy="4571671"/>
          </a:xfrm>
          <a:prstGeom prst="rect">
            <a:avLst/>
          </a:prstGeom>
        </p:spPr>
      </p:pic>
    </p:spTree>
    <p:extLst>
      <p:ext uri="{BB962C8B-B14F-4D97-AF65-F5344CB8AC3E}">
        <p14:creationId xmlns:p14="http://schemas.microsoft.com/office/powerpoint/2010/main" val="262445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BITCOIN</a:t>
            </a:r>
            <a:endParaRPr lang="es-ES" altLang="ko-KR"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5855999" y="5996226"/>
            <a:ext cx="204729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chemeClr val="accent2"/>
                </a:solidFill>
                <a:latin typeface="Avenir Next LT Pro" panose="020B0504020202020204" pitchFamily="34" charset="0"/>
              </a:rPr>
              <a:t>BITCOIN</a:t>
            </a:r>
            <a:endParaRPr lang="es-ES" sz="3200" b="1" dirty="0">
              <a:solidFill>
                <a:schemeClr val="accent2"/>
              </a:solidFill>
              <a:latin typeface="Avenir Next LT Pro" panose="020B0504020202020204" pitchFamily="34" charset="0"/>
              <a:cs typeface="Arial"/>
            </a:endParaRPr>
          </a:p>
          <a:p>
            <a:endParaRPr lang="es-ES" dirty="0">
              <a:cs typeface="Arial"/>
            </a:endParaRPr>
          </a:p>
        </p:txBody>
      </p:sp>
      <p:pic>
        <p:nvPicPr>
          <p:cNvPr id="3" name="Imagen 3" descr="Gráfico&#10;&#10;Descripción generada automáticamente">
            <a:extLst>
              <a:ext uri="{FF2B5EF4-FFF2-40B4-BE49-F238E27FC236}">
                <a16:creationId xmlns:a16="http://schemas.microsoft.com/office/drawing/2014/main" id="{1D9834A8-711D-40E6-B358-6B466DB8E696}"/>
              </a:ext>
            </a:extLst>
          </p:cNvPr>
          <p:cNvPicPr>
            <a:picLocks noChangeAspect="1"/>
          </p:cNvPicPr>
          <p:nvPr/>
        </p:nvPicPr>
        <p:blipFill>
          <a:blip r:embed="rId2"/>
          <a:stretch>
            <a:fillRect/>
          </a:stretch>
        </p:blipFill>
        <p:spPr>
          <a:xfrm>
            <a:off x="1866901" y="1306990"/>
            <a:ext cx="10025494" cy="4573065"/>
          </a:xfrm>
          <a:prstGeom prst="rect">
            <a:avLst/>
          </a:prstGeom>
        </p:spPr>
      </p:pic>
    </p:spTree>
    <p:extLst>
      <p:ext uri="{BB962C8B-B14F-4D97-AF65-F5344CB8AC3E}">
        <p14:creationId xmlns:p14="http://schemas.microsoft.com/office/powerpoint/2010/main" val="3538328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Imagen 4" descr="Imagen que contiene Aplicación&#10;&#10;Descripción generada automáticamente">
            <a:extLst>
              <a:ext uri="{FF2B5EF4-FFF2-40B4-BE49-F238E27FC236}">
                <a16:creationId xmlns:a16="http://schemas.microsoft.com/office/drawing/2014/main" id="{4F9A39D0-FE71-47FF-B5FC-B8B8CAC3EE27}"/>
              </a:ext>
            </a:extLst>
          </p:cNvPr>
          <p:cNvPicPr>
            <a:picLocks noChangeAspect="1"/>
          </p:cNvPicPr>
          <p:nvPr/>
        </p:nvPicPr>
        <p:blipFill>
          <a:blip r:embed="rId2"/>
          <a:stretch>
            <a:fillRect/>
          </a:stretch>
        </p:blipFill>
        <p:spPr>
          <a:xfrm>
            <a:off x="1890132" y="1505931"/>
            <a:ext cx="6293004" cy="3688162"/>
          </a:xfrm>
          <a:prstGeom prst="rect">
            <a:avLst/>
          </a:prstGeom>
        </p:spPr>
      </p:pic>
    </p:spTree>
    <p:extLst>
      <p:ext uri="{BB962C8B-B14F-4D97-AF65-F5344CB8AC3E}">
        <p14:creationId xmlns:p14="http://schemas.microsoft.com/office/powerpoint/2010/main" val="361610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n 2" descr="Imagen que contiene edificio, exterior, firmar, señal&#10;&#10;Descripción generada automáticamente">
            <a:extLst>
              <a:ext uri="{FF2B5EF4-FFF2-40B4-BE49-F238E27FC236}">
                <a16:creationId xmlns:a16="http://schemas.microsoft.com/office/drawing/2014/main" id="{354DD3CD-FEBB-404B-844E-D766CA7A273E}"/>
              </a:ext>
            </a:extLst>
          </p:cNvPr>
          <p:cNvPicPr>
            <a:picLocks noChangeAspect="1"/>
          </p:cNvPicPr>
          <p:nvPr/>
        </p:nvPicPr>
        <p:blipFill>
          <a:blip r:embed="rId2"/>
          <a:stretch>
            <a:fillRect/>
          </a:stretch>
        </p:blipFill>
        <p:spPr>
          <a:xfrm>
            <a:off x="2602997" y="-2828"/>
            <a:ext cx="4897357" cy="6863656"/>
          </a:xfrm>
          <a:prstGeom prst="rect">
            <a:avLst/>
          </a:prstGeom>
        </p:spPr>
      </p:pic>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049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Imagen 4" descr="Imagen que contiene Texto&#10;&#10;Descripción generada automáticamente">
            <a:extLst>
              <a:ext uri="{FF2B5EF4-FFF2-40B4-BE49-F238E27FC236}">
                <a16:creationId xmlns:a16="http://schemas.microsoft.com/office/drawing/2014/main" id="{99D80B51-284B-4E7C-8EEF-ED9684F594CA}"/>
              </a:ext>
            </a:extLst>
          </p:cNvPr>
          <p:cNvPicPr>
            <a:picLocks noChangeAspect="1"/>
          </p:cNvPicPr>
          <p:nvPr/>
        </p:nvPicPr>
        <p:blipFill>
          <a:blip r:embed="rId2"/>
          <a:stretch>
            <a:fillRect/>
          </a:stretch>
        </p:blipFill>
        <p:spPr>
          <a:xfrm>
            <a:off x="2596376" y="1328"/>
            <a:ext cx="4880516" cy="6855343"/>
          </a:xfrm>
          <a:prstGeom prst="rect">
            <a:avLst/>
          </a:prstGeom>
        </p:spPr>
      </p:pic>
    </p:spTree>
    <p:extLst>
      <p:ext uri="{BB962C8B-B14F-4D97-AF65-F5344CB8AC3E}">
        <p14:creationId xmlns:p14="http://schemas.microsoft.com/office/powerpoint/2010/main" val="256072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2" name="Imagen 4">
            <a:extLst>
              <a:ext uri="{FF2B5EF4-FFF2-40B4-BE49-F238E27FC236}">
                <a16:creationId xmlns:a16="http://schemas.microsoft.com/office/drawing/2014/main" id="{32B0A0B8-6359-487B-A43D-F30DDDF6CD8B}"/>
              </a:ext>
            </a:extLst>
          </p:cNvPr>
          <p:cNvPicPr>
            <a:picLocks noChangeAspect="1"/>
          </p:cNvPicPr>
          <p:nvPr/>
        </p:nvPicPr>
        <p:blipFill>
          <a:blip r:embed="rId2"/>
          <a:stretch>
            <a:fillRect/>
          </a:stretch>
        </p:blipFill>
        <p:spPr>
          <a:xfrm>
            <a:off x="2596377" y="2824"/>
            <a:ext cx="4871223" cy="6852352"/>
          </a:xfrm>
          <a:prstGeom prst="rect">
            <a:avLst/>
          </a:prstGeom>
        </p:spPr>
      </p:pic>
    </p:spTree>
    <p:extLst>
      <p:ext uri="{BB962C8B-B14F-4D97-AF65-F5344CB8AC3E}">
        <p14:creationId xmlns:p14="http://schemas.microsoft.com/office/powerpoint/2010/main" val="246275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3404708B-0C41-4531-AA7A-5931A9313A0A}"/>
              </a:ext>
            </a:extLst>
          </p:cNvPr>
          <p:cNvPicPr>
            <a:picLocks noChangeAspect="1"/>
          </p:cNvPicPr>
          <p:nvPr/>
        </p:nvPicPr>
        <p:blipFill rotWithShape="1">
          <a:blip r:embed="rId2"/>
          <a:srcRect t="19157" b="4463"/>
          <a:stretch/>
        </p:blipFill>
        <p:spPr>
          <a:xfrm>
            <a:off x="457200" y="457200"/>
            <a:ext cx="11277600" cy="5943600"/>
          </a:xfrm>
          <a:prstGeom prst="rect">
            <a:avLst/>
          </a:prstGeom>
        </p:spPr>
      </p:pic>
    </p:spTree>
    <p:extLst>
      <p:ext uri="{BB962C8B-B14F-4D97-AF65-F5344CB8AC3E}">
        <p14:creationId xmlns:p14="http://schemas.microsoft.com/office/powerpoint/2010/main" val="361928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n 2" descr="Texto&#10;&#10;Descripción generada automáticamente">
            <a:extLst>
              <a:ext uri="{FF2B5EF4-FFF2-40B4-BE49-F238E27FC236}">
                <a16:creationId xmlns:a16="http://schemas.microsoft.com/office/drawing/2014/main" id="{AFA189A4-E99F-458A-A826-63FD227B7183}"/>
              </a:ext>
            </a:extLst>
          </p:cNvPr>
          <p:cNvPicPr>
            <a:picLocks noChangeAspect="1"/>
          </p:cNvPicPr>
          <p:nvPr/>
        </p:nvPicPr>
        <p:blipFill rotWithShape="1">
          <a:blip r:embed="rId2"/>
          <a:srcRect l="7738"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63368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텍스트 개체 틀 50">
            <a:extLst>
              <a:ext uri="{FF2B5EF4-FFF2-40B4-BE49-F238E27FC236}">
                <a16:creationId xmlns:a16="http://schemas.microsoft.com/office/drawing/2014/main" id="{0E287D53-D4AE-41B0-A031-C239653BD406}"/>
              </a:ext>
            </a:extLst>
          </p:cNvPr>
          <p:cNvSpPr>
            <a:spLocks noGrp="1"/>
          </p:cNvSpPr>
          <p:nvPr>
            <p:ph type="body" sz="quarter" idx="10"/>
          </p:nvPr>
        </p:nvSpPr>
        <p:spPr>
          <a:xfrm>
            <a:off x="2122936" y="262205"/>
            <a:ext cx="9574630" cy="724247"/>
          </a:xfrm>
        </p:spPr>
        <p:txBody>
          <a:bodyPr lIns="91440" tIns="45720" rIns="91440" bIns="45720" anchor="ctr"/>
          <a:lstStyle/>
          <a:p>
            <a:r>
              <a:rPr lang="en-US" altLang="ko-KR" dirty="0" err="1">
                <a:latin typeface="Agency FB" panose="020B0503020202020204" pitchFamily="34" charset="0"/>
                <a:cs typeface="Arial"/>
              </a:rPr>
              <a:t>Información</a:t>
            </a:r>
            <a:r>
              <a:rPr lang="en-US" altLang="ko-KR" dirty="0">
                <a:latin typeface="Agency FB" panose="020B0503020202020204" pitchFamily="34" charset="0"/>
                <a:cs typeface="Arial"/>
              </a:rPr>
              <a:t> General</a:t>
            </a:r>
          </a:p>
        </p:txBody>
      </p:sp>
      <p:grpSp>
        <p:nvGrpSpPr>
          <p:cNvPr id="70" name="Group 25">
            <a:extLst>
              <a:ext uri="{FF2B5EF4-FFF2-40B4-BE49-F238E27FC236}">
                <a16:creationId xmlns:a16="http://schemas.microsoft.com/office/drawing/2014/main" id="{7B0C781E-F740-4C03-B163-6379324A9978}"/>
              </a:ext>
            </a:extLst>
          </p:cNvPr>
          <p:cNvGrpSpPr/>
          <p:nvPr/>
        </p:nvGrpSpPr>
        <p:grpSpPr>
          <a:xfrm>
            <a:off x="1967243" y="1625349"/>
            <a:ext cx="2832407" cy="2186797"/>
            <a:chOff x="803640" y="3362835"/>
            <a:chExt cx="2059657" cy="2186797"/>
          </a:xfrm>
        </p:grpSpPr>
        <p:sp>
          <p:nvSpPr>
            <p:cNvPr id="71" name="TextBox 70">
              <a:extLst>
                <a:ext uri="{FF2B5EF4-FFF2-40B4-BE49-F238E27FC236}">
                  <a16:creationId xmlns:a16="http://schemas.microsoft.com/office/drawing/2014/main" id="{D93FEE5A-A0F8-4167-83DB-D85A1E64772A}"/>
                </a:ext>
              </a:extLst>
            </p:cNvPr>
            <p:cNvSpPr txBox="1"/>
            <p:nvPr/>
          </p:nvSpPr>
          <p:spPr>
            <a:xfrm>
              <a:off x="803640" y="3579862"/>
              <a:ext cx="2059657" cy="1969770"/>
            </a:xfrm>
            <a:prstGeom prst="rect">
              <a:avLst/>
            </a:prstGeom>
            <a:noFill/>
          </p:spPr>
          <p:txBody>
            <a:bodyPr wrap="square" lIns="91440" tIns="45720" rIns="91440" bIns="45720" rtlCol="0" anchor="t">
              <a:spAutoFit/>
            </a:bodyPr>
            <a:lstStyle/>
            <a:p>
              <a:r>
                <a:rPr lang="en-US" sz="1100" dirty="0">
                  <a:latin typeface="Avenir Next LT Pro" panose="020B0504020202020204" pitchFamily="34" charset="0"/>
                  <a:ea typeface="+mn-lt"/>
                  <a:cs typeface="Akhbar MT" pitchFamily="2" charset="-78"/>
                </a:rPr>
                <a:t>Una </a:t>
              </a:r>
              <a:r>
                <a:rPr lang="en-US" sz="1100" dirty="0" err="1">
                  <a:latin typeface="Avenir Next LT Pro" panose="020B0504020202020204" pitchFamily="34" charset="0"/>
                  <a:ea typeface="+mn-lt"/>
                  <a:cs typeface="Akhbar MT" pitchFamily="2" charset="-78"/>
                </a:rPr>
                <a:t>criptomoneda</a:t>
              </a:r>
              <a:r>
                <a:rPr lang="en-US" sz="1100" dirty="0">
                  <a:latin typeface="Avenir Next LT Pro" panose="020B0504020202020204" pitchFamily="34" charset="0"/>
                  <a:ea typeface="+mn-lt"/>
                  <a:cs typeface="Akhbar MT" pitchFamily="2" charset="-78"/>
                </a:rPr>
                <a:t> es un </a:t>
              </a:r>
              <a:r>
                <a:rPr lang="en-US" sz="1100" dirty="0" err="1">
                  <a:latin typeface="Avenir Next LT Pro" panose="020B0504020202020204" pitchFamily="34" charset="0"/>
                  <a:ea typeface="+mn-lt"/>
                  <a:cs typeface="Akhbar MT" pitchFamily="2" charset="-78"/>
                </a:rPr>
                <a:t>activo</a:t>
              </a:r>
              <a:r>
                <a:rPr lang="en-US" sz="1100" dirty="0">
                  <a:latin typeface="Avenir Next LT Pro" panose="020B0504020202020204" pitchFamily="34" charset="0"/>
                  <a:ea typeface="+mn-lt"/>
                  <a:cs typeface="Akhbar MT" pitchFamily="2" charset="-78"/>
                </a:rPr>
                <a:t> digital que </a:t>
              </a:r>
              <a:r>
                <a:rPr lang="en-US" sz="1100" dirty="0" err="1">
                  <a:latin typeface="Avenir Next LT Pro" panose="020B0504020202020204" pitchFamily="34" charset="0"/>
                  <a:ea typeface="+mn-lt"/>
                  <a:cs typeface="Akhbar MT" pitchFamily="2" charset="-78"/>
                </a:rPr>
                <a:t>emplea</a:t>
              </a:r>
              <a:r>
                <a:rPr lang="en-US" sz="1100" dirty="0">
                  <a:latin typeface="Avenir Next LT Pro" panose="020B0504020202020204" pitchFamily="34" charset="0"/>
                  <a:ea typeface="+mn-lt"/>
                  <a:cs typeface="Akhbar MT" pitchFamily="2" charset="-78"/>
                </a:rPr>
                <a:t> un </a:t>
              </a:r>
              <a:r>
                <a:rPr lang="en-US" sz="1100" dirty="0" err="1">
                  <a:latin typeface="Avenir Next LT Pro" panose="020B0504020202020204" pitchFamily="34" charset="0"/>
                  <a:ea typeface="+mn-lt"/>
                  <a:cs typeface="Akhbar MT" pitchFamily="2" charset="-78"/>
                </a:rPr>
                <a:t>cifrado</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criptográfico</a:t>
              </a:r>
              <a:r>
                <a:rPr lang="en-US" sz="1100" dirty="0">
                  <a:latin typeface="Avenir Next LT Pro" panose="020B0504020202020204" pitchFamily="34" charset="0"/>
                  <a:ea typeface="+mn-lt"/>
                  <a:cs typeface="Akhbar MT" pitchFamily="2" charset="-78"/>
                </a:rPr>
                <a:t> para </a:t>
              </a:r>
              <a:r>
                <a:rPr lang="en-US" sz="1100" dirty="0" err="1">
                  <a:latin typeface="Avenir Next LT Pro" panose="020B0504020202020204" pitchFamily="34" charset="0"/>
                  <a:ea typeface="+mn-lt"/>
                  <a:cs typeface="Akhbar MT" pitchFamily="2" charset="-78"/>
                </a:rPr>
                <a:t>garantizar</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su</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titularidad</a:t>
              </a:r>
              <a:r>
                <a:rPr lang="en-US" sz="1100" dirty="0">
                  <a:latin typeface="Avenir Next LT Pro" panose="020B0504020202020204" pitchFamily="34" charset="0"/>
                  <a:ea typeface="+mn-lt"/>
                  <a:cs typeface="Akhbar MT" pitchFamily="2" charset="-78"/>
                </a:rPr>
                <a:t> y </a:t>
              </a:r>
              <a:r>
                <a:rPr lang="en-US" sz="1100" dirty="0" err="1">
                  <a:latin typeface="Avenir Next LT Pro" panose="020B0504020202020204" pitchFamily="34" charset="0"/>
                  <a:ea typeface="+mn-lt"/>
                  <a:cs typeface="Akhbar MT" pitchFamily="2" charset="-78"/>
                </a:rPr>
                <a:t>asegurar</a:t>
              </a:r>
              <a:r>
                <a:rPr lang="en-US" sz="1100" dirty="0">
                  <a:latin typeface="Avenir Next LT Pro" panose="020B0504020202020204" pitchFamily="34" charset="0"/>
                  <a:ea typeface="+mn-lt"/>
                  <a:cs typeface="Akhbar MT" pitchFamily="2" charset="-78"/>
                </a:rPr>
                <a:t> la </a:t>
              </a:r>
              <a:r>
                <a:rPr lang="en-US" sz="1100" dirty="0" err="1">
                  <a:latin typeface="Avenir Next LT Pro" panose="020B0504020202020204" pitchFamily="34" charset="0"/>
                  <a:ea typeface="+mn-lt"/>
                  <a:cs typeface="Akhbar MT" pitchFamily="2" charset="-78"/>
                </a:rPr>
                <a:t>integridad</a:t>
              </a:r>
              <a:r>
                <a:rPr lang="en-US" sz="1100" dirty="0">
                  <a:latin typeface="Avenir Next LT Pro" panose="020B0504020202020204" pitchFamily="34" charset="0"/>
                  <a:ea typeface="+mn-lt"/>
                  <a:cs typeface="Akhbar MT" pitchFamily="2" charset="-78"/>
                </a:rPr>
                <a:t> de las </a:t>
              </a:r>
              <a:r>
                <a:rPr lang="en-US" sz="1100" dirty="0" err="1">
                  <a:latin typeface="Avenir Next LT Pro" panose="020B0504020202020204" pitchFamily="34" charset="0"/>
                  <a:ea typeface="+mn-lt"/>
                  <a:cs typeface="Akhbar MT" pitchFamily="2" charset="-78"/>
                </a:rPr>
                <a:t>transacciones</a:t>
              </a:r>
              <a:r>
                <a:rPr lang="en-US" sz="1100" dirty="0">
                  <a:latin typeface="Avenir Next LT Pro" panose="020B0504020202020204" pitchFamily="34" charset="0"/>
                  <a:ea typeface="+mn-lt"/>
                  <a:cs typeface="Akhbar MT" pitchFamily="2" charset="-78"/>
                </a:rPr>
                <a:t>, y </a:t>
              </a:r>
              <a:r>
                <a:rPr lang="en-US" sz="1100" dirty="0" err="1">
                  <a:latin typeface="Avenir Next LT Pro" panose="020B0504020202020204" pitchFamily="34" charset="0"/>
                  <a:ea typeface="+mn-lt"/>
                  <a:cs typeface="Akhbar MT" pitchFamily="2" charset="-78"/>
                </a:rPr>
                <a:t>controlar</a:t>
              </a:r>
              <a:r>
                <a:rPr lang="en-US" sz="1100" dirty="0">
                  <a:latin typeface="Avenir Next LT Pro" panose="020B0504020202020204" pitchFamily="34" charset="0"/>
                  <a:ea typeface="+mn-lt"/>
                  <a:cs typeface="Akhbar MT" pitchFamily="2" charset="-78"/>
                </a:rPr>
                <a:t> la </a:t>
              </a:r>
              <a:r>
                <a:rPr lang="en-US" sz="1100" dirty="0" err="1">
                  <a:latin typeface="Avenir Next LT Pro" panose="020B0504020202020204" pitchFamily="34" charset="0"/>
                  <a:ea typeface="+mn-lt"/>
                  <a:cs typeface="Akhbar MT" pitchFamily="2" charset="-78"/>
                </a:rPr>
                <a:t>creación</a:t>
              </a:r>
              <a:r>
                <a:rPr lang="en-US" sz="1100" dirty="0">
                  <a:latin typeface="Avenir Next LT Pro" panose="020B0504020202020204" pitchFamily="34" charset="0"/>
                  <a:ea typeface="+mn-lt"/>
                  <a:cs typeface="Akhbar MT" pitchFamily="2" charset="-78"/>
                </a:rPr>
                <a:t> de </a:t>
              </a:r>
              <a:r>
                <a:rPr lang="en-US" sz="1100" dirty="0" err="1">
                  <a:latin typeface="Avenir Next LT Pro" panose="020B0504020202020204" pitchFamily="34" charset="0"/>
                  <a:ea typeface="+mn-lt"/>
                  <a:cs typeface="Akhbar MT" pitchFamily="2" charset="-78"/>
                </a:rPr>
                <a:t>unidades</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adicionales</a:t>
              </a:r>
              <a:r>
                <a:rPr lang="en-US" sz="1100" dirty="0">
                  <a:latin typeface="Avenir Next LT Pro" panose="020B0504020202020204" pitchFamily="34" charset="0"/>
                  <a:ea typeface="+mn-lt"/>
                  <a:cs typeface="Akhbar MT" pitchFamily="2" charset="-78"/>
                </a:rPr>
                <a:t>, es </a:t>
              </a:r>
              <a:r>
                <a:rPr lang="en-US" sz="1100" dirty="0" err="1">
                  <a:latin typeface="Avenir Next LT Pro" panose="020B0504020202020204" pitchFamily="34" charset="0"/>
                  <a:ea typeface="+mn-lt"/>
                  <a:cs typeface="Akhbar MT" pitchFamily="2" charset="-78"/>
                </a:rPr>
                <a:t>decir</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evitar</a:t>
              </a:r>
              <a:r>
                <a:rPr lang="en-US" sz="1100" dirty="0">
                  <a:latin typeface="Avenir Next LT Pro" panose="020B0504020202020204" pitchFamily="34" charset="0"/>
                  <a:ea typeface="+mn-lt"/>
                  <a:cs typeface="Akhbar MT" pitchFamily="2" charset="-78"/>
                </a:rPr>
                <a:t> que </a:t>
              </a:r>
              <a:r>
                <a:rPr lang="en-US" sz="1100" dirty="0" err="1">
                  <a:latin typeface="Avenir Next LT Pro" panose="020B0504020202020204" pitchFamily="34" charset="0"/>
                  <a:ea typeface="+mn-lt"/>
                  <a:cs typeface="Akhbar MT" pitchFamily="2" charset="-78"/>
                </a:rPr>
                <a:t>alguien</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pueda</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hacer</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copias</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como</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haríamos</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por</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ejemplo</a:t>
              </a:r>
              <a:r>
                <a:rPr lang="en-US" sz="1100" dirty="0">
                  <a:latin typeface="Avenir Next LT Pro" panose="020B0504020202020204" pitchFamily="34" charset="0"/>
                  <a:ea typeface="+mn-lt"/>
                  <a:cs typeface="Akhbar MT" pitchFamily="2" charset="-78"/>
                </a:rPr>
                <a:t>, con </a:t>
              </a:r>
              <a:r>
                <a:rPr lang="en-US" sz="1100" dirty="0" err="1">
                  <a:latin typeface="Avenir Next LT Pro" panose="020B0504020202020204" pitchFamily="34" charset="0"/>
                  <a:ea typeface="+mn-lt"/>
                  <a:cs typeface="Akhbar MT" pitchFamily="2" charset="-78"/>
                </a:rPr>
                <a:t>una</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foto</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Estas</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monedas</a:t>
              </a:r>
              <a:r>
                <a:rPr lang="en-US" sz="1100" dirty="0">
                  <a:latin typeface="Avenir Next LT Pro" panose="020B0504020202020204" pitchFamily="34" charset="0"/>
                  <a:ea typeface="+mn-lt"/>
                  <a:cs typeface="Akhbar MT" pitchFamily="2" charset="-78"/>
                </a:rPr>
                <a:t> no </a:t>
              </a:r>
              <a:r>
                <a:rPr lang="en-US" sz="1100" dirty="0" err="1">
                  <a:latin typeface="Avenir Next LT Pro" panose="020B0504020202020204" pitchFamily="34" charset="0"/>
                  <a:ea typeface="+mn-lt"/>
                  <a:cs typeface="Akhbar MT" pitchFamily="2" charset="-78"/>
                </a:rPr>
                <a:t>existen</a:t>
              </a:r>
              <a:r>
                <a:rPr lang="en-US" sz="1100" dirty="0">
                  <a:latin typeface="Avenir Next LT Pro" panose="020B0504020202020204" pitchFamily="34" charset="0"/>
                  <a:ea typeface="+mn-lt"/>
                  <a:cs typeface="Akhbar MT" pitchFamily="2" charset="-78"/>
                </a:rPr>
                <a:t> de forma </a:t>
              </a:r>
              <a:r>
                <a:rPr lang="en-US" sz="1100" dirty="0" err="1">
                  <a:latin typeface="Avenir Next LT Pro" panose="020B0504020202020204" pitchFamily="34" charset="0"/>
                  <a:ea typeface="+mn-lt"/>
                  <a:cs typeface="Akhbar MT" pitchFamily="2" charset="-78"/>
                </a:rPr>
                <a:t>física</a:t>
              </a:r>
              <a:r>
                <a:rPr lang="en-US" sz="1100" dirty="0">
                  <a:latin typeface="Avenir Next LT Pro" panose="020B0504020202020204" pitchFamily="34" charset="0"/>
                  <a:ea typeface="+mn-lt"/>
                  <a:cs typeface="Akhbar MT" pitchFamily="2" charset="-78"/>
                </a:rPr>
                <a:t>: se </a:t>
              </a:r>
              <a:r>
                <a:rPr lang="en-US" sz="1100" dirty="0" err="1">
                  <a:latin typeface="Avenir Next LT Pro" panose="020B0504020202020204" pitchFamily="34" charset="0"/>
                  <a:ea typeface="+mn-lt"/>
                  <a:cs typeface="Akhbar MT" pitchFamily="2" charset="-78"/>
                </a:rPr>
                <a:t>almacenan</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en</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una</a:t>
              </a:r>
              <a:r>
                <a:rPr lang="en-US" sz="1100" dirty="0">
                  <a:latin typeface="Avenir Next LT Pro" panose="020B0504020202020204" pitchFamily="34" charset="0"/>
                  <a:ea typeface="+mn-lt"/>
                  <a:cs typeface="Akhbar MT" pitchFamily="2" charset="-78"/>
                </a:rPr>
                <a:t> </a:t>
              </a:r>
              <a:r>
                <a:rPr lang="en-US" sz="1100" dirty="0" err="1">
                  <a:latin typeface="Avenir Next LT Pro" panose="020B0504020202020204" pitchFamily="34" charset="0"/>
                  <a:ea typeface="+mn-lt"/>
                  <a:cs typeface="Akhbar MT" pitchFamily="2" charset="-78"/>
                </a:rPr>
                <a:t>cartera</a:t>
              </a:r>
              <a:r>
                <a:rPr lang="en-US" sz="1100" dirty="0">
                  <a:latin typeface="Avenir Next LT Pro" panose="020B0504020202020204" pitchFamily="34" charset="0"/>
                  <a:ea typeface="+mn-lt"/>
                  <a:cs typeface="Akhbar MT" pitchFamily="2" charset="-78"/>
                </a:rPr>
                <a:t> digital.</a:t>
              </a:r>
              <a:endParaRPr lang="es-ES" sz="1100" dirty="0">
                <a:latin typeface="Avenir Next LT Pro" panose="020B0504020202020204" pitchFamily="34" charset="0"/>
                <a:cs typeface="Akhbar MT" pitchFamily="2" charset="-78"/>
              </a:endParaRPr>
            </a:p>
            <a:p>
              <a:endParaRPr lang="en-US" altLang="ko-KR" sz="1200"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334BBBCB-23FD-4941-9D93-DA25AA936020}"/>
                </a:ext>
              </a:extLst>
            </p:cNvPr>
            <p:cNvSpPr txBox="1"/>
            <p:nvPr/>
          </p:nvSpPr>
          <p:spPr>
            <a:xfrm>
              <a:off x="803640" y="3362835"/>
              <a:ext cx="2059657" cy="276999"/>
            </a:xfrm>
            <a:prstGeom prst="rect">
              <a:avLst/>
            </a:prstGeom>
            <a:noFill/>
          </p:spPr>
          <p:txBody>
            <a:bodyPr wrap="square" lIns="91440" tIns="45720" rIns="91440" bIns="45720" rtlCol="0" anchor="t">
              <a:spAutoFit/>
            </a:bodyPr>
            <a:lstStyle/>
            <a:p>
              <a:r>
                <a:rPr lang="en-US" altLang="ko-KR" sz="1200" b="1" dirty="0">
                  <a:solidFill>
                    <a:schemeClr val="tx1">
                      <a:lumMod val="75000"/>
                      <a:lumOff val="25000"/>
                    </a:schemeClr>
                  </a:solidFill>
                  <a:latin typeface="Avenir Next LT Pro" panose="020B0504020202020204" pitchFamily="34" charset="0"/>
                  <a:cs typeface="Akhbar MT" pitchFamily="2" charset="-78"/>
                </a:rPr>
                <a:t>¿</a:t>
              </a:r>
              <a:r>
                <a:rPr lang="en-US" altLang="ko-KR" sz="1200" b="1" dirty="0" err="1">
                  <a:solidFill>
                    <a:schemeClr val="tx1">
                      <a:lumMod val="75000"/>
                      <a:lumOff val="25000"/>
                    </a:schemeClr>
                  </a:solidFill>
                  <a:latin typeface="Avenir Next LT Pro" panose="020B0504020202020204" pitchFamily="34" charset="0"/>
                  <a:cs typeface="Akhbar MT" pitchFamily="2" charset="-78"/>
                </a:rPr>
                <a:t>Qué</a:t>
              </a:r>
              <a:r>
                <a:rPr lang="en-US" altLang="ko-KR" sz="1200" b="1" dirty="0">
                  <a:solidFill>
                    <a:schemeClr val="tx1">
                      <a:lumMod val="75000"/>
                      <a:lumOff val="25000"/>
                    </a:schemeClr>
                  </a:solidFill>
                  <a:latin typeface="Avenir Next LT Pro" panose="020B0504020202020204" pitchFamily="34" charset="0"/>
                  <a:cs typeface="Akhbar MT" pitchFamily="2" charset="-78"/>
                </a:rPr>
                <a:t> son las </a:t>
              </a:r>
              <a:r>
                <a:rPr lang="en-US" altLang="ko-KR" sz="1200" b="1" dirty="0" err="1">
                  <a:solidFill>
                    <a:schemeClr val="tx1">
                      <a:lumMod val="75000"/>
                      <a:lumOff val="25000"/>
                    </a:schemeClr>
                  </a:solidFill>
                  <a:latin typeface="Avenir Next LT Pro" panose="020B0504020202020204" pitchFamily="34" charset="0"/>
                  <a:cs typeface="Akhbar MT" pitchFamily="2" charset="-78"/>
                </a:rPr>
                <a:t>criptomonedas</a:t>
              </a:r>
              <a:r>
                <a:rPr lang="en-US" altLang="ko-KR" sz="1200" b="1" dirty="0">
                  <a:solidFill>
                    <a:schemeClr val="tx1">
                      <a:lumMod val="75000"/>
                      <a:lumOff val="25000"/>
                    </a:schemeClr>
                  </a:solidFill>
                  <a:latin typeface="Avenir Next LT Pro" panose="020B0504020202020204" pitchFamily="34" charset="0"/>
                  <a:cs typeface="Akhbar MT" pitchFamily="2" charset="-78"/>
                </a:rPr>
                <a:t>?</a:t>
              </a:r>
              <a:endParaRPr lang="es-ES" altLang="ko-KR" dirty="0">
                <a:latin typeface="Avenir Next LT Pro" panose="020B0504020202020204" pitchFamily="34" charset="0"/>
                <a:cs typeface="Akhbar MT" pitchFamily="2" charset="-78"/>
              </a:endParaRPr>
            </a:p>
          </p:txBody>
        </p:sp>
      </p:grpSp>
      <p:grpSp>
        <p:nvGrpSpPr>
          <p:cNvPr id="73" name="Group 28">
            <a:extLst>
              <a:ext uri="{FF2B5EF4-FFF2-40B4-BE49-F238E27FC236}">
                <a16:creationId xmlns:a16="http://schemas.microsoft.com/office/drawing/2014/main" id="{C2B817F8-C19E-423D-8ABA-52EB39D8B8C5}"/>
              </a:ext>
            </a:extLst>
          </p:cNvPr>
          <p:cNvGrpSpPr/>
          <p:nvPr/>
        </p:nvGrpSpPr>
        <p:grpSpPr>
          <a:xfrm>
            <a:off x="1967244" y="3977156"/>
            <a:ext cx="2832407" cy="2186797"/>
            <a:chOff x="803640" y="3362835"/>
            <a:chExt cx="2059657" cy="2186797"/>
          </a:xfrm>
        </p:grpSpPr>
        <p:sp>
          <p:nvSpPr>
            <p:cNvPr id="74" name="TextBox 73">
              <a:extLst>
                <a:ext uri="{FF2B5EF4-FFF2-40B4-BE49-F238E27FC236}">
                  <a16:creationId xmlns:a16="http://schemas.microsoft.com/office/drawing/2014/main" id="{A429674D-45E1-4257-94A1-779627C85AC4}"/>
                </a:ext>
              </a:extLst>
            </p:cNvPr>
            <p:cNvSpPr txBox="1"/>
            <p:nvPr/>
          </p:nvSpPr>
          <p:spPr>
            <a:xfrm>
              <a:off x="803640" y="3579862"/>
              <a:ext cx="2059657" cy="1969770"/>
            </a:xfrm>
            <a:prstGeom prst="rect">
              <a:avLst/>
            </a:prstGeom>
            <a:noFill/>
          </p:spPr>
          <p:txBody>
            <a:bodyPr wrap="square" lIns="91440" tIns="45720" rIns="91440" bIns="45720" rtlCol="0" anchor="t">
              <a:spAutoFit/>
            </a:bodyPr>
            <a:lstStyle/>
            <a:p>
              <a:r>
                <a:rPr lang="en-US" sz="1100" dirty="0">
                  <a:latin typeface="Avenir Next LT Pro" panose="020B0504020202020204" pitchFamily="34" charset="0"/>
                  <a:ea typeface="+mn-lt"/>
                  <a:cs typeface="+mn-lt"/>
                </a:rPr>
                <a:t>Las </a:t>
              </a:r>
              <a:r>
                <a:rPr lang="en-US" sz="1100" dirty="0" err="1">
                  <a:latin typeface="Avenir Next LT Pro" panose="020B0504020202020204" pitchFamily="34" charset="0"/>
                  <a:ea typeface="+mn-lt"/>
                  <a:cs typeface="+mn-lt"/>
                </a:rPr>
                <a:t>criptomonedas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cuentan</a:t>
              </a:r>
              <a:r>
                <a:rPr lang="en-US" sz="1100" dirty="0">
                  <a:latin typeface="Avenir Next LT Pro" panose="020B0504020202020204" pitchFamily="34" charset="0"/>
                  <a:ea typeface="+mn-lt"/>
                  <a:cs typeface="+mn-lt"/>
                </a:rPr>
                <a:t> con </a:t>
              </a:r>
              <a:r>
                <a:rPr lang="en-US" sz="1100" dirty="0" err="1">
                  <a:latin typeface="Avenir Next LT Pro" panose="020B0504020202020204" pitchFamily="34" charset="0"/>
                  <a:ea typeface="+mn-lt"/>
                  <a:cs typeface="+mn-lt"/>
                </a:rPr>
                <a:t>diversas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características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diferenciadoras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respecto</a:t>
              </a:r>
              <a:r>
                <a:rPr lang="en-US" sz="1100" dirty="0">
                  <a:latin typeface="Avenir Next LT Pro" panose="020B0504020202020204" pitchFamily="34" charset="0"/>
                  <a:ea typeface="+mn-lt"/>
                  <a:cs typeface="+mn-lt"/>
                </a:rPr>
                <a:t> a </a:t>
              </a:r>
              <a:r>
                <a:rPr lang="en-US" sz="1100" dirty="0" err="1">
                  <a:latin typeface="Avenir Next LT Pro" panose="020B0504020202020204" pitchFamily="34" charset="0"/>
                  <a:ea typeface="+mn-lt"/>
                  <a:cs typeface="+mn-lt"/>
                </a:rPr>
                <a:t>los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sistemas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tradicionales</a:t>
              </a:r>
              <a:r>
                <a:rPr lang="en-US" sz="1100" dirty="0">
                  <a:latin typeface="Avenir Next LT Pro" panose="020B0504020202020204" pitchFamily="34" charset="0"/>
                  <a:ea typeface="+mn-lt"/>
                  <a:cs typeface="+mn-lt"/>
                </a:rPr>
                <a:t>: no </a:t>
              </a:r>
              <a:r>
                <a:rPr lang="en-US" sz="1100" dirty="0" err="1">
                  <a:latin typeface="Avenir Next LT Pro" panose="020B0504020202020204" pitchFamily="34" charset="0"/>
                  <a:ea typeface="+mn-lt"/>
                  <a:cs typeface="+mn-lt"/>
                </a:rPr>
                <a:t>están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reguladas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ni</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controladas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por</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ninguna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institución</a:t>
              </a:r>
              <a:r>
                <a:rPr lang="en-US" sz="1100" dirty="0">
                  <a:latin typeface="Avenir Next LT Pro" panose="020B0504020202020204" pitchFamily="34" charset="0"/>
                  <a:ea typeface="+mn-lt"/>
                  <a:cs typeface="+mn-lt"/>
                </a:rPr>
                <a:t> y no </a:t>
              </a:r>
              <a:r>
                <a:rPr lang="en-US" sz="1100" dirty="0" err="1">
                  <a:latin typeface="Avenir Next LT Pro" panose="020B0504020202020204" pitchFamily="34" charset="0"/>
                  <a:ea typeface="+mn-lt"/>
                  <a:cs typeface="+mn-lt"/>
                </a:rPr>
                <a:t>requieren</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intermediaros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las </a:t>
              </a:r>
              <a:r>
                <a:rPr lang="en-US" sz="1100" dirty="0" err="1">
                  <a:latin typeface="Avenir Next LT Pro" panose="020B0504020202020204" pitchFamily="34" charset="0"/>
                  <a:ea typeface="+mn-lt"/>
                  <a:cs typeface="+mn-lt"/>
                </a:rPr>
                <a:t>transacciones</a:t>
              </a:r>
              <a:r>
                <a:rPr lang="en-US" sz="1100" dirty="0">
                  <a:latin typeface="Avenir Next LT Pro" panose="020B0504020202020204" pitchFamily="34" charset="0"/>
                  <a:ea typeface="+mn-lt"/>
                  <a:cs typeface="+mn-lt"/>
                </a:rPr>
                <a:t>. Se </a:t>
              </a:r>
              <a:r>
                <a:rPr lang="en-US" sz="1100" dirty="0" err="1">
                  <a:latin typeface="Avenir Next LT Pro" panose="020B0504020202020204" pitchFamily="34" charset="0"/>
                  <a:ea typeface="+mn-lt"/>
                  <a:cs typeface="+mn-lt"/>
                </a:rPr>
                <a:t>usa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una</a:t>
              </a:r>
              <a:r>
                <a:rPr lang="en-US" sz="1100" dirty="0">
                  <a:latin typeface="Avenir Next LT Pro" panose="020B0504020202020204" pitchFamily="34" charset="0"/>
                  <a:ea typeface="+mn-lt"/>
                  <a:cs typeface="+mn-lt"/>
                </a:rPr>
                <a:t> base de </a:t>
              </a:r>
              <a:r>
                <a:rPr lang="en-US" sz="1100" dirty="0" err="1">
                  <a:latin typeface="Avenir Next LT Pro" panose="020B0504020202020204" pitchFamily="34" charset="0"/>
                  <a:ea typeface="+mn-lt"/>
                  <a:cs typeface="+mn-lt"/>
                </a:rPr>
                <a:t>datos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descentralizada</a:t>
              </a:r>
              <a:r>
                <a:rPr lang="en-US" sz="1100" dirty="0">
                  <a:latin typeface="Avenir Next LT Pro" panose="020B0504020202020204" pitchFamily="34" charset="0"/>
                  <a:ea typeface="+mn-lt"/>
                  <a:cs typeface="+mn-lt"/>
                </a:rPr>
                <a:t>, blockchain o </a:t>
              </a:r>
              <a:r>
                <a:rPr lang="en-US" sz="1100" dirty="0" err="1">
                  <a:latin typeface="Avenir Next LT Pro" panose="020B0504020202020204" pitchFamily="34" charset="0"/>
                  <a:ea typeface="+mn-lt"/>
                  <a:cs typeface="+mn-lt"/>
                </a:rPr>
                <a:t>registro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contable</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compartido</a:t>
              </a:r>
              <a:r>
                <a:rPr lang="en-US" sz="1100" dirty="0">
                  <a:latin typeface="Avenir Next LT Pro" panose="020B0504020202020204" pitchFamily="34" charset="0"/>
                  <a:ea typeface="+mn-lt"/>
                  <a:cs typeface="+mn-lt"/>
                </a:rPr>
                <a:t>, para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control de </a:t>
              </a:r>
              <a:r>
                <a:rPr lang="en-US" sz="1100" dirty="0" err="1">
                  <a:latin typeface="Avenir Next LT Pro" panose="020B0504020202020204" pitchFamily="34" charset="0"/>
                  <a:ea typeface="+mn-lt"/>
                  <a:cs typeface="+mn-lt"/>
                </a:rPr>
                <a:t>estas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transacciones</a:t>
              </a:r>
              <a:r>
                <a:rPr lang="en-US" sz="1100" dirty="0">
                  <a:latin typeface="Avenir Next LT Pro" panose="020B0504020202020204" pitchFamily="34" charset="0"/>
                  <a:ea typeface="+mn-lt"/>
                  <a:cs typeface="+mn-lt"/>
                </a:rPr>
                <a:t>.</a:t>
              </a:r>
              <a:endParaRPr lang="es-ES" sz="1100" dirty="0">
                <a:latin typeface="Avenir Next LT Pro" panose="020B0504020202020204" pitchFamily="34" charset="0"/>
                <a:ea typeface="+mn-lt"/>
                <a:cs typeface="+mn-lt"/>
              </a:endParaRPr>
            </a:p>
            <a:p>
              <a:endParaRPr lang="en-US" altLang="ko-KR" sz="1200" dirty="0">
                <a:solidFill>
                  <a:schemeClr val="tx1">
                    <a:lumMod val="75000"/>
                    <a:lumOff val="25000"/>
                  </a:schemeClr>
                </a:solidFill>
                <a:cs typeface="Arial" pitchFamily="34" charset="0"/>
              </a:endParaRPr>
            </a:p>
          </p:txBody>
        </p:sp>
        <p:sp>
          <p:nvSpPr>
            <p:cNvPr id="75" name="TextBox 74">
              <a:extLst>
                <a:ext uri="{FF2B5EF4-FFF2-40B4-BE49-F238E27FC236}">
                  <a16:creationId xmlns:a16="http://schemas.microsoft.com/office/drawing/2014/main" id="{6A4CCBE3-C57D-4798-B0D0-FE7B2F86B5F9}"/>
                </a:ext>
              </a:extLst>
            </p:cNvPr>
            <p:cNvSpPr txBox="1"/>
            <p:nvPr/>
          </p:nvSpPr>
          <p:spPr>
            <a:xfrm>
              <a:off x="803640" y="3362835"/>
              <a:ext cx="2059657" cy="276999"/>
            </a:xfrm>
            <a:prstGeom prst="rect">
              <a:avLst/>
            </a:prstGeom>
            <a:noFill/>
          </p:spPr>
          <p:txBody>
            <a:bodyPr wrap="square" lIns="91440" tIns="45720" rIns="91440" bIns="45720" rtlCol="0" anchor="t">
              <a:spAutoFit/>
            </a:bodyPr>
            <a:lstStyle/>
            <a:p>
              <a:r>
                <a:rPr lang="en-US" altLang="ko-KR" sz="1200" b="1" dirty="0">
                  <a:solidFill>
                    <a:schemeClr val="tx1">
                      <a:lumMod val="75000"/>
                      <a:lumOff val="25000"/>
                    </a:schemeClr>
                  </a:solidFill>
                  <a:latin typeface="Avenir Next LT Pro" panose="020B0504020202020204" pitchFamily="34" charset="0"/>
                  <a:cs typeface="Arial"/>
                </a:rPr>
                <a:t>¿</a:t>
              </a:r>
              <a:r>
                <a:rPr lang="en-US" altLang="ko-KR" sz="1200" b="1" dirty="0" err="1">
                  <a:solidFill>
                    <a:schemeClr val="tx1">
                      <a:lumMod val="75000"/>
                      <a:lumOff val="25000"/>
                    </a:schemeClr>
                  </a:solidFill>
                  <a:latin typeface="Avenir Next LT Pro" panose="020B0504020202020204" pitchFamily="34" charset="0"/>
                  <a:cs typeface="Arial"/>
                </a:rPr>
                <a:t>Cómo</a:t>
              </a:r>
              <a:r>
                <a:rPr lang="en-US" altLang="ko-KR" sz="1200" b="1" dirty="0">
                  <a:solidFill>
                    <a:schemeClr val="tx1">
                      <a:lumMod val="75000"/>
                      <a:lumOff val="25000"/>
                    </a:schemeClr>
                  </a:solidFill>
                  <a:latin typeface="Avenir Next LT Pro" panose="020B0504020202020204" pitchFamily="34" charset="0"/>
                  <a:cs typeface="Arial"/>
                </a:rPr>
                <a:t> </a:t>
              </a:r>
              <a:r>
                <a:rPr lang="en-US" altLang="ko-KR" sz="1200" b="1" dirty="0" err="1">
                  <a:solidFill>
                    <a:schemeClr val="tx1">
                      <a:lumMod val="75000"/>
                      <a:lumOff val="25000"/>
                    </a:schemeClr>
                  </a:solidFill>
                  <a:latin typeface="Avenir Next LT Pro" panose="020B0504020202020204" pitchFamily="34" charset="0"/>
                  <a:cs typeface="Arial"/>
                </a:rPr>
                <a:t>funcionan</a:t>
              </a:r>
              <a:r>
                <a:rPr lang="en-US" altLang="ko-KR" sz="1200" b="1" dirty="0">
                  <a:solidFill>
                    <a:schemeClr val="tx1">
                      <a:lumMod val="75000"/>
                      <a:lumOff val="25000"/>
                    </a:schemeClr>
                  </a:solidFill>
                  <a:latin typeface="Avenir Next LT Pro" panose="020B0504020202020204" pitchFamily="34" charset="0"/>
                  <a:cs typeface="Arial"/>
                </a:rPr>
                <a:t>?</a:t>
              </a:r>
              <a:endParaRPr lang="es-ES" altLang="ko-KR" dirty="0">
                <a:solidFill>
                  <a:schemeClr val="tx1">
                    <a:lumMod val="75000"/>
                    <a:lumOff val="25000"/>
                  </a:schemeClr>
                </a:solidFill>
                <a:latin typeface="Avenir Next LT Pro" panose="020B0504020202020204" pitchFamily="34" charset="0"/>
              </a:endParaRPr>
            </a:p>
          </p:txBody>
        </p:sp>
      </p:grpSp>
      <p:grpSp>
        <p:nvGrpSpPr>
          <p:cNvPr id="76" name="Group 31">
            <a:extLst>
              <a:ext uri="{FF2B5EF4-FFF2-40B4-BE49-F238E27FC236}">
                <a16:creationId xmlns:a16="http://schemas.microsoft.com/office/drawing/2014/main" id="{F0695524-2E65-4BBF-BDED-50251F899536}"/>
              </a:ext>
            </a:extLst>
          </p:cNvPr>
          <p:cNvGrpSpPr/>
          <p:nvPr/>
        </p:nvGrpSpPr>
        <p:grpSpPr>
          <a:xfrm>
            <a:off x="6116215" y="1457975"/>
            <a:ext cx="2864884" cy="3438821"/>
            <a:chOff x="792300" y="3579862"/>
            <a:chExt cx="2070997" cy="3438821"/>
          </a:xfrm>
        </p:grpSpPr>
        <p:sp>
          <p:nvSpPr>
            <p:cNvPr id="77" name="TextBox 76">
              <a:extLst>
                <a:ext uri="{FF2B5EF4-FFF2-40B4-BE49-F238E27FC236}">
                  <a16:creationId xmlns:a16="http://schemas.microsoft.com/office/drawing/2014/main" id="{B8D3ED7D-8E2E-4E27-9DB5-3AC17A8A019F}"/>
                </a:ext>
              </a:extLst>
            </p:cNvPr>
            <p:cNvSpPr txBox="1"/>
            <p:nvPr/>
          </p:nvSpPr>
          <p:spPr>
            <a:xfrm>
              <a:off x="803640" y="3579862"/>
              <a:ext cx="2059657" cy="830997"/>
            </a:xfrm>
            <a:prstGeom prst="rect">
              <a:avLst/>
            </a:prstGeom>
            <a:noFill/>
          </p:spPr>
          <p:txBody>
            <a:bodyPr wrap="square" lIns="91440" tIns="45720" rIns="91440" bIns="45720" rtlCol="0" anchor="t">
              <a:spAutoFit/>
            </a:bodyPr>
            <a:lstStyle/>
            <a:p>
              <a:br>
                <a:rPr lang="en-US" dirty="0"/>
              </a:br>
              <a:endParaRPr lang="es-ES" dirty="0"/>
            </a:p>
            <a:p>
              <a:endParaRPr lang="en-US" altLang="ko-KR" sz="1200" dirty="0">
                <a:solidFill>
                  <a:schemeClr val="tx1">
                    <a:lumMod val="75000"/>
                    <a:lumOff val="25000"/>
                  </a:schemeClr>
                </a:solidFill>
                <a:cs typeface="Arial" pitchFamily="34" charset="0"/>
              </a:endParaRPr>
            </a:p>
          </p:txBody>
        </p:sp>
        <p:sp>
          <p:nvSpPr>
            <p:cNvPr id="78" name="TextBox 77">
              <a:extLst>
                <a:ext uri="{FF2B5EF4-FFF2-40B4-BE49-F238E27FC236}">
                  <a16:creationId xmlns:a16="http://schemas.microsoft.com/office/drawing/2014/main" id="{CAE25943-DC9E-4033-A117-4FD6D0DC5A2A}"/>
                </a:ext>
              </a:extLst>
            </p:cNvPr>
            <p:cNvSpPr txBox="1"/>
            <p:nvPr/>
          </p:nvSpPr>
          <p:spPr>
            <a:xfrm>
              <a:off x="792300" y="3756251"/>
              <a:ext cx="2059657" cy="3262432"/>
            </a:xfrm>
            <a:prstGeom prst="rect">
              <a:avLst/>
            </a:prstGeom>
            <a:noFill/>
          </p:spPr>
          <p:txBody>
            <a:bodyPr wrap="square" lIns="91440" tIns="45720" rIns="91440" bIns="45720" rtlCol="0" anchor="t">
              <a:spAutoFit/>
            </a:bodyPr>
            <a:lstStyle/>
            <a:p>
              <a:r>
                <a:rPr lang="en-US" altLang="ko-KR" sz="1200" b="1" dirty="0">
                  <a:solidFill>
                    <a:schemeClr val="tx1">
                      <a:lumMod val="75000"/>
                      <a:lumOff val="25000"/>
                    </a:schemeClr>
                  </a:solidFill>
                  <a:latin typeface="Avenir Next LT Pro" panose="020B0504020202020204" pitchFamily="34" charset="0"/>
                  <a:cs typeface="Arial"/>
                </a:rPr>
                <a:t>¿</a:t>
              </a:r>
              <a:r>
                <a:rPr lang="en-US" altLang="ko-KR" sz="1200" b="1" dirty="0" err="1">
                  <a:solidFill>
                    <a:schemeClr val="tx1">
                      <a:lumMod val="75000"/>
                      <a:lumOff val="25000"/>
                    </a:schemeClr>
                  </a:solidFill>
                  <a:latin typeface="Avenir Next LT Pro" panose="020B0504020202020204" pitchFamily="34" charset="0"/>
                  <a:cs typeface="Arial"/>
                </a:rPr>
                <a:t>Cómo</a:t>
              </a:r>
              <a:r>
                <a:rPr lang="en-US" altLang="ko-KR" sz="1200" b="1" dirty="0">
                  <a:solidFill>
                    <a:schemeClr val="tx1">
                      <a:lumMod val="75000"/>
                      <a:lumOff val="25000"/>
                    </a:schemeClr>
                  </a:solidFill>
                  <a:latin typeface="Avenir Next LT Pro" panose="020B0504020202020204" pitchFamily="34" charset="0"/>
                  <a:cs typeface="Arial"/>
                </a:rPr>
                <a:t> se </a:t>
              </a:r>
              <a:r>
                <a:rPr lang="en-US" altLang="ko-KR" sz="1200" b="1" dirty="0" err="1">
                  <a:solidFill>
                    <a:schemeClr val="tx1">
                      <a:lumMod val="75000"/>
                      <a:lumOff val="25000"/>
                    </a:schemeClr>
                  </a:solidFill>
                  <a:latin typeface="Avenir Next LT Pro" panose="020B0504020202020204" pitchFamily="34" charset="0"/>
                  <a:cs typeface="Arial"/>
                </a:rPr>
                <a:t>determina</a:t>
              </a:r>
              <a:r>
                <a:rPr lang="en-US" altLang="ko-KR" sz="1200" b="1" dirty="0">
                  <a:solidFill>
                    <a:schemeClr val="tx1">
                      <a:lumMod val="75000"/>
                      <a:lumOff val="25000"/>
                    </a:schemeClr>
                  </a:solidFill>
                  <a:latin typeface="Avenir Next LT Pro" panose="020B0504020202020204" pitchFamily="34" charset="0"/>
                  <a:cs typeface="Arial"/>
                </a:rPr>
                <a:t> </a:t>
              </a:r>
              <a:r>
                <a:rPr lang="en-US" altLang="ko-KR" sz="1200" b="1" dirty="0" err="1">
                  <a:solidFill>
                    <a:schemeClr val="tx1">
                      <a:lumMod val="75000"/>
                      <a:lumOff val="25000"/>
                    </a:schemeClr>
                  </a:solidFill>
                  <a:latin typeface="Avenir Next LT Pro" panose="020B0504020202020204" pitchFamily="34" charset="0"/>
                  <a:cs typeface="Arial"/>
                </a:rPr>
                <a:t>el</a:t>
              </a:r>
              <a:r>
                <a:rPr lang="en-US" altLang="ko-KR" sz="1200" b="1" dirty="0">
                  <a:solidFill>
                    <a:schemeClr val="tx1">
                      <a:lumMod val="75000"/>
                      <a:lumOff val="25000"/>
                    </a:schemeClr>
                  </a:solidFill>
                  <a:latin typeface="Avenir Next LT Pro" panose="020B0504020202020204" pitchFamily="34" charset="0"/>
                  <a:cs typeface="Arial"/>
                </a:rPr>
                <a:t> valor de la </a:t>
              </a:r>
              <a:r>
                <a:rPr lang="en-US" altLang="ko-KR" sz="1200" b="1" dirty="0" err="1">
                  <a:solidFill>
                    <a:schemeClr val="tx1">
                      <a:lumMod val="75000"/>
                      <a:lumOff val="25000"/>
                    </a:schemeClr>
                  </a:solidFill>
                  <a:latin typeface="Avenir Next LT Pro" panose="020B0504020202020204" pitchFamily="34" charset="0"/>
                  <a:cs typeface="Arial"/>
                </a:rPr>
                <a:t>moneda</a:t>
              </a:r>
              <a:r>
                <a:rPr lang="en-US" altLang="ko-KR" sz="1200" b="1" dirty="0">
                  <a:solidFill>
                    <a:schemeClr val="tx1">
                      <a:lumMod val="75000"/>
                      <a:lumOff val="25000"/>
                    </a:schemeClr>
                  </a:solidFill>
                  <a:latin typeface="Avenir Next LT Pro" panose="020B0504020202020204" pitchFamily="34" charset="0"/>
                  <a:cs typeface="Arial"/>
                </a:rPr>
                <a:t>?</a:t>
              </a:r>
            </a:p>
            <a:p>
              <a:r>
                <a:rPr lang="en-US" sz="1100" dirty="0">
                  <a:latin typeface="Avenir Next LT Pro" panose="020B0504020202020204" pitchFamily="34" charset="0"/>
                  <a:ea typeface="+mn-lt"/>
                  <a:cs typeface="+mn-lt"/>
                </a:rPr>
                <a:t>El valor de las </a:t>
              </a:r>
              <a:r>
                <a:rPr lang="en-US" sz="1100" dirty="0" err="1">
                  <a:latin typeface="Avenir Next LT Pro" panose="020B0504020202020204" pitchFamily="34" charset="0"/>
                  <a:ea typeface="+mn-lt"/>
                  <a:cs typeface="+mn-lt"/>
                </a:rPr>
                <a:t>criptomonedas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varía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función</a:t>
              </a:r>
              <a:r>
                <a:rPr lang="en-US" sz="1100" dirty="0">
                  <a:latin typeface="Avenir Next LT Pro" panose="020B0504020202020204" pitchFamily="34" charset="0"/>
                  <a:ea typeface="+mn-lt"/>
                  <a:cs typeface="+mn-lt"/>
                </a:rPr>
                <a:t> de la </a:t>
              </a:r>
              <a:r>
                <a:rPr lang="en-US" sz="1100" dirty="0" err="1">
                  <a:latin typeface="Avenir Next LT Pro" panose="020B0504020202020204" pitchFamily="34" charset="0"/>
                  <a:ea typeface="+mn-lt"/>
                  <a:cs typeface="+mn-lt"/>
                </a:rPr>
                <a:t>oferta</a:t>
              </a:r>
              <a:r>
                <a:rPr lang="en-US" sz="1100" dirty="0">
                  <a:latin typeface="Avenir Next LT Pro" panose="020B0504020202020204" pitchFamily="34" charset="0"/>
                  <a:ea typeface="+mn-lt"/>
                  <a:cs typeface="+mn-lt"/>
                </a:rPr>
                <a:t>, de la </a:t>
              </a:r>
              <a:r>
                <a:rPr lang="en-US" sz="1100" dirty="0" err="1">
                  <a:latin typeface="Avenir Next LT Pro" panose="020B0504020202020204" pitchFamily="34" charset="0"/>
                  <a:ea typeface="+mn-lt"/>
                  <a:cs typeface="+mn-lt"/>
                </a:rPr>
                <a:t>demanda</a:t>
              </a:r>
              <a:r>
                <a:rPr lang="en-US" sz="1100" dirty="0">
                  <a:latin typeface="Avenir Next LT Pro" panose="020B0504020202020204" pitchFamily="34" charset="0"/>
                  <a:ea typeface="+mn-lt"/>
                  <a:cs typeface="+mn-lt"/>
                </a:rPr>
                <a:t>, y del </a:t>
              </a:r>
              <a:r>
                <a:rPr lang="en-US" sz="1100" dirty="0" err="1">
                  <a:latin typeface="Avenir Next LT Pro" panose="020B0504020202020204" pitchFamily="34" charset="0"/>
                  <a:ea typeface="+mn-lt"/>
                  <a:cs typeface="+mn-lt"/>
                </a:rPr>
                <a:t>compromiso</a:t>
              </a:r>
              <a:r>
                <a:rPr lang="en-US" sz="1100" dirty="0">
                  <a:latin typeface="Avenir Next LT Pro" panose="020B0504020202020204" pitchFamily="34" charset="0"/>
                  <a:ea typeface="+mn-lt"/>
                  <a:cs typeface="+mn-lt"/>
                </a:rPr>
                <a:t> de los </a:t>
              </a:r>
              <a:r>
                <a:rPr lang="en-US" sz="1100" dirty="0" err="1">
                  <a:latin typeface="Avenir Next LT Pro" panose="020B0504020202020204" pitchFamily="34" charset="0"/>
                  <a:ea typeface="+mn-lt"/>
                  <a:cs typeface="+mn-lt"/>
                </a:rPr>
                <a:t>usuarios</a:t>
              </a:r>
              <a:r>
                <a:rPr lang="en-US" sz="1100" dirty="0">
                  <a:latin typeface="Avenir Next LT Pro" panose="020B0504020202020204" pitchFamily="34" charset="0"/>
                  <a:ea typeface="+mn-lt"/>
                  <a:cs typeface="+mn-lt"/>
                </a:rPr>
                <a:t>. Este valor se  forma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ausencia</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mecanismos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eficaces</a:t>
              </a:r>
              <a:r>
                <a:rPr lang="en-US" sz="1100" dirty="0">
                  <a:latin typeface="Avenir Next LT Pro" panose="020B0504020202020204" pitchFamily="34" charset="0"/>
                  <a:ea typeface="+mn-lt"/>
                  <a:cs typeface="+mn-lt"/>
                </a:rPr>
                <a:t>  que  </a:t>
              </a:r>
              <a:r>
                <a:rPr lang="en-US" sz="1100" dirty="0" err="1">
                  <a:latin typeface="Avenir Next LT Pro" panose="020B0504020202020204" pitchFamily="34" charset="0"/>
                  <a:ea typeface="+mn-lt"/>
                  <a:cs typeface="+mn-lt"/>
                </a:rPr>
                <a:t>impidan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su</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manipulación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los  </a:t>
              </a:r>
              <a:r>
                <a:rPr lang="en-US" sz="1100" dirty="0" err="1">
                  <a:latin typeface="Avenir Next LT Pro" panose="020B0504020202020204" pitchFamily="34" charset="0"/>
                  <a:ea typeface="+mn-lt"/>
                  <a:cs typeface="+mn-lt"/>
                </a:rPr>
                <a:t>presentes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br>
                <a:rPr lang="en-US" sz="1100" dirty="0">
                  <a:latin typeface="Avenir Next LT Pro" panose="020B0504020202020204" pitchFamily="34" charset="0"/>
                  <a:ea typeface="+mn-lt"/>
                  <a:cs typeface="+mn-lt"/>
                </a:rPr>
              </a:br>
              <a:r>
                <a:rPr lang="en-US" sz="1100" dirty="0">
                  <a:latin typeface="Avenir Next LT Pro" panose="020B0504020202020204" pitchFamily="34" charset="0"/>
                  <a:ea typeface="+mn-lt"/>
                  <a:cs typeface="+mn-lt"/>
                </a:rPr>
                <a:t>los  mercados </a:t>
              </a:r>
              <a:r>
                <a:rPr lang="en-US" sz="1100" dirty="0" err="1">
                  <a:latin typeface="Avenir Next LT Pro" panose="020B0504020202020204" pitchFamily="34" charset="0"/>
                  <a:ea typeface="+mn-lt"/>
                  <a:cs typeface="+mn-lt"/>
                </a:rPr>
                <a:t>regulados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valores</a:t>
              </a:r>
              <a:r>
                <a:rPr lang="en-US" sz="1100" dirty="0">
                  <a:latin typeface="Avenir Next LT Pro" panose="020B0504020202020204" pitchFamily="34" charset="0"/>
                  <a:ea typeface="+mn-lt"/>
                  <a:cs typeface="+mn-lt"/>
                </a:rPr>
                <a:t>.  </a:t>
              </a:r>
              <a:br>
                <a:rPr lang="en-US" sz="1100" dirty="0">
                  <a:latin typeface="Avenir Next LT Pro" panose="020B0504020202020204" pitchFamily="34" charset="0"/>
                  <a:ea typeface="+mn-lt"/>
                  <a:cs typeface="+mn-lt"/>
                </a:rPr>
              </a:b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muchas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ocasiones</a:t>
              </a:r>
              <a:r>
                <a:rPr lang="en-US" sz="1100" dirty="0">
                  <a:latin typeface="Avenir Next LT Pro" panose="020B0504020202020204" pitchFamily="34" charset="0"/>
                  <a:ea typeface="+mn-lt"/>
                  <a:cs typeface="+mn-lt"/>
                </a:rPr>
                <a:t>  los  </a:t>
              </a:r>
              <a:r>
                <a:rPr lang="en-US" sz="1100" dirty="0" err="1">
                  <a:latin typeface="Avenir Next LT Pro" panose="020B0504020202020204" pitchFamily="34" charset="0"/>
                  <a:ea typeface="+mn-lt"/>
                  <a:cs typeface="+mn-lt"/>
                </a:rPr>
                <a:t>precios</a:t>
              </a:r>
              <a:r>
                <a:rPr lang="en-US" sz="1100" dirty="0">
                  <a:latin typeface="Avenir Next LT Pro" panose="020B0504020202020204" pitchFamily="34" charset="0"/>
                  <a:ea typeface="+mn-lt"/>
                  <a:cs typeface="+mn-lt"/>
                </a:rPr>
                <a:t>  se  </a:t>
              </a:r>
              <a:br>
                <a:rPr lang="en-US" sz="1100" dirty="0">
                  <a:latin typeface="Avenir Next LT Pro" panose="020B0504020202020204" pitchFamily="34" charset="0"/>
                  <a:ea typeface="+mn-lt"/>
                  <a:cs typeface="+mn-lt"/>
                </a:rPr>
              </a:br>
              <a:r>
                <a:rPr lang="en-US" sz="1100" dirty="0" err="1">
                  <a:latin typeface="Avenir Next LT Pro" panose="020B0504020202020204" pitchFamily="34" charset="0"/>
                  <a:ea typeface="+mn-lt"/>
                  <a:cs typeface="+mn-lt"/>
                </a:rPr>
                <a:t>forman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también</a:t>
              </a:r>
              <a:r>
                <a:rPr lang="en-US" sz="1100" dirty="0">
                  <a:latin typeface="Avenir Next LT Pro" panose="020B0504020202020204" pitchFamily="34" charset="0"/>
                  <a:ea typeface="+mn-lt"/>
                  <a:cs typeface="+mn-lt"/>
                </a:rPr>
                <a:t>  sin  </a:t>
              </a:r>
              <a:r>
                <a:rPr lang="en-US" sz="1100" dirty="0" err="1">
                  <a:latin typeface="Avenir Next LT Pro" panose="020B0504020202020204" pitchFamily="34" charset="0"/>
                  <a:ea typeface="+mn-lt"/>
                  <a:cs typeface="+mn-lt"/>
                </a:rPr>
                <a:t>información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pública</a:t>
              </a:r>
              <a:r>
                <a:rPr lang="en-US" sz="1100" dirty="0">
                  <a:latin typeface="Avenir Next LT Pro" panose="020B0504020202020204" pitchFamily="34" charset="0"/>
                  <a:ea typeface="+mn-lt"/>
                  <a:cs typeface="+mn-lt"/>
                </a:rPr>
                <a:t> que los </a:t>
              </a:r>
              <a:r>
                <a:rPr lang="en-US" sz="1100" dirty="0" err="1">
                  <a:latin typeface="Avenir Next LT Pro" panose="020B0504020202020204" pitchFamily="34" charset="0"/>
                  <a:ea typeface="+mn-lt"/>
                  <a:cs typeface="+mn-lt"/>
                </a:rPr>
                <a:t>respalde</a:t>
              </a:r>
              <a:r>
                <a:rPr lang="en-US" sz="1100" dirty="0">
                  <a:latin typeface="Avenir Next LT Pro" panose="020B0504020202020204" pitchFamily="34" charset="0"/>
                  <a:ea typeface="+mn-lt"/>
                  <a:cs typeface="+mn-lt"/>
                </a:rPr>
                <a:t>.</a:t>
              </a:r>
              <a:endParaRPr lang="en-US" sz="1100" dirty="0">
                <a:latin typeface="Avenir Next LT Pro" panose="020B0504020202020204" pitchFamily="34" charset="0"/>
                <a:cs typeface="Arial"/>
              </a:endParaRPr>
            </a:p>
            <a:p>
              <a:endParaRPr lang="en-US" altLang="ko-KR" sz="1200" b="1" dirty="0">
                <a:solidFill>
                  <a:schemeClr val="tx1">
                    <a:lumMod val="75000"/>
                    <a:lumOff val="25000"/>
                  </a:schemeClr>
                </a:solidFill>
                <a:latin typeface="Avenir Next LT Pro" panose="020B0504020202020204" pitchFamily="34" charset="0"/>
                <a:cs typeface="Arial"/>
              </a:endParaRPr>
            </a:p>
            <a:p>
              <a:endParaRPr lang="en-US" altLang="ko-KR" sz="1200" b="1" dirty="0">
                <a:solidFill>
                  <a:schemeClr val="tx1">
                    <a:lumMod val="75000"/>
                    <a:lumOff val="25000"/>
                  </a:schemeClr>
                </a:solidFill>
                <a:cs typeface="Arial"/>
              </a:endParaRPr>
            </a:p>
            <a:p>
              <a:endParaRPr lang="en-US" altLang="ko-KR" sz="1200" b="1" dirty="0">
                <a:solidFill>
                  <a:schemeClr val="tx1">
                    <a:lumMod val="75000"/>
                    <a:lumOff val="25000"/>
                  </a:schemeClr>
                </a:solidFill>
                <a:cs typeface="Arial"/>
              </a:endParaRPr>
            </a:p>
            <a:p>
              <a:endParaRPr lang="en-US" altLang="ko-KR" sz="1200" b="1" dirty="0">
                <a:solidFill>
                  <a:schemeClr val="tx1">
                    <a:lumMod val="75000"/>
                    <a:lumOff val="25000"/>
                  </a:schemeClr>
                </a:solidFill>
                <a:cs typeface="Arial"/>
              </a:endParaRPr>
            </a:p>
            <a:p>
              <a:endParaRPr lang="en-US" altLang="ko-KR" sz="1200" b="1" dirty="0">
                <a:solidFill>
                  <a:schemeClr val="tx1">
                    <a:lumMod val="75000"/>
                    <a:lumOff val="25000"/>
                  </a:schemeClr>
                </a:solidFill>
                <a:cs typeface="Arial"/>
              </a:endParaRPr>
            </a:p>
            <a:p>
              <a:pPr algn="ctr"/>
              <a:endParaRPr lang="en-US" altLang="ko-KR" sz="1200" b="1" dirty="0">
                <a:solidFill>
                  <a:schemeClr val="tx1">
                    <a:lumMod val="75000"/>
                    <a:lumOff val="25000"/>
                  </a:schemeClr>
                </a:solidFill>
                <a:cs typeface="Arial"/>
              </a:endParaRPr>
            </a:p>
          </p:txBody>
        </p:sp>
      </p:grpSp>
      <p:grpSp>
        <p:nvGrpSpPr>
          <p:cNvPr id="79" name="Group 34">
            <a:extLst>
              <a:ext uri="{FF2B5EF4-FFF2-40B4-BE49-F238E27FC236}">
                <a16:creationId xmlns:a16="http://schemas.microsoft.com/office/drawing/2014/main" id="{2EBE0218-2A3A-4E63-BDC0-C3AFC99B4B5F}"/>
              </a:ext>
            </a:extLst>
          </p:cNvPr>
          <p:cNvGrpSpPr/>
          <p:nvPr/>
        </p:nvGrpSpPr>
        <p:grpSpPr>
          <a:xfrm>
            <a:off x="6116216" y="3960197"/>
            <a:ext cx="2849197" cy="2147361"/>
            <a:chOff x="809899" y="2860607"/>
            <a:chExt cx="2059658" cy="2147361"/>
          </a:xfrm>
        </p:grpSpPr>
        <p:sp>
          <p:nvSpPr>
            <p:cNvPr id="80" name="TextBox 79">
              <a:extLst>
                <a:ext uri="{FF2B5EF4-FFF2-40B4-BE49-F238E27FC236}">
                  <a16:creationId xmlns:a16="http://schemas.microsoft.com/office/drawing/2014/main" id="{788DAC96-494C-4D23-99B8-ED0297F163E0}"/>
                </a:ext>
              </a:extLst>
            </p:cNvPr>
            <p:cNvSpPr txBox="1"/>
            <p:nvPr/>
          </p:nvSpPr>
          <p:spPr>
            <a:xfrm>
              <a:off x="809899" y="3068976"/>
              <a:ext cx="2059657" cy="1938992"/>
            </a:xfrm>
            <a:prstGeom prst="rect">
              <a:avLst/>
            </a:prstGeom>
            <a:noFill/>
          </p:spPr>
          <p:txBody>
            <a:bodyPr wrap="square" lIns="91440" tIns="45720" rIns="91440" bIns="45720" rtlCol="0" anchor="t">
              <a:spAutoFit/>
            </a:bodyPr>
            <a:lstStyle/>
            <a:p>
              <a:r>
                <a:rPr lang="en-US" altLang="ko-KR" sz="1200" dirty="0">
                  <a:solidFill>
                    <a:schemeClr val="tx1">
                      <a:lumMod val="75000"/>
                      <a:lumOff val="25000"/>
                    </a:schemeClr>
                  </a:solidFill>
                  <a:latin typeface="Avenir Next LT Pro" panose="020B0504020202020204" pitchFamily="34" charset="0"/>
                  <a:cs typeface="Arial"/>
                </a:rPr>
                <a:t>Los </a:t>
              </a:r>
              <a:r>
                <a:rPr lang="en-US" altLang="ko-KR" sz="1200" dirty="0" err="1">
                  <a:solidFill>
                    <a:schemeClr val="tx1">
                      <a:lumMod val="75000"/>
                      <a:lumOff val="25000"/>
                    </a:schemeClr>
                  </a:solidFill>
                  <a:latin typeface="Avenir Next LT Pro" panose="020B0504020202020204" pitchFamily="34" charset="0"/>
                  <a:cs typeface="Arial"/>
                </a:rPr>
                <a:t>principales</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indicadores</a:t>
              </a:r>
              <a:r>
                <a:rPr lang="en-US" altLang="ko-KR" sz="1200" dirty="0">
                  <a:solidFill>
                    <a:schemeClr val="tx1">
                      <a:lumMod val="75000"/>
                      <a:lumOff val="25000"/>
                    </a:schemeClr>
                  </a:solidFill>
                  <a:latin typeface="Avenir Next LT Pro" panose="020B0504020202020204" pitchFamily="34" charset="0"/>
                  <a:cs typeface="Arial"/>
                </a:rPr>
                <a:t> que se </a:t>
              </a:r>
              <a:r>
                <a:rPr lang="en-US" altLang="ko-KR" sz="1200" dirty="0" err="1">
                  <a:solidFill>
                    <a:schemeClr val="tx1">
                      <a:lumMod val="75000"/>
                      <a:lumOff val="25000"/>
                    </a:schemeClr>
                  </a:solidFill>
                  <a:latin typeface="Avenir Next LT Pro" panose="020B0504020202020204" pitchFamily="34" charset="0"/>
                  <a:cs typeface="Arial"/>
                </a:rPr>
                <a:t>suelen</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utilizar</a:t>
              </a:r>
              <a:r>
                <a:rPr lang="en-US" altLang="ko-KR" sz="1200" dirty="0">
                  <a:solidFill>
                    <a:schemeClr val="tx1">
                      <a:lumMod val="75000"/>
                      <a:lumOff val="25000"/>
                    </a:schemeClr>
                  </a:solidFill>
                  <a:latin typeface="Avenir Next LT Pro" panose="020B0504020202020204" pitchFamily="34" charset="0"/>
                  <a:cs typeface="Arial"/>
                </a:rPr>
                <a:t> para </a:t>
              </a:r>
              <a:r>
                <a:rPr lang="en-US" altLang="ko-KR" sz="1200" dirty="0" err="1">
                  <a:solidFill>
                    <a:schemeClr val="tx1">
                      <a:lumMod val="75000"/>
                      <a:lumOff val="25000"/>
                    </a:schemeClr>
                  </a:solidFill>
                  <a:latin typeface="Avenir Next LT Pro" panose="020B0504020202020204" pitchFamily="34" charset="0"/>
                  <a:cs typeface="Arial"/>
                </a:rPr>
                <a:t>estudiar</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datos</a:t>
              </a:r>
              <a:r>
                <a:rPr lang="en-US" altLang="ko-KR" sz="1200" dirty="0">
                  <a:solidFill>
                    <a:schemeClr val="tx1">
                      <a:lumMod val="75000"/>
                      <a:lumOff val="25000"/>
                    </a:schemeClr>
                  </a:solidFill>
                  <a:latin typeface="Avenir Next LT Pro" panose="020B0504020202020204" pitchFamily="34" charset="0"/>
                  <a:cs typeface="Arial"/>
                </a:rPr>
                <a:t> y </a:t>
              </a:r>
              <a:r>
                <a:rPr lang="en-US" altLang="ko-KR" sz="1200" dirty="0" err="1">
                  <a:solidFill>
                    <a:schemeClr val="tx1">
                      <a:lumMod val="75000"/>
                      <a:lumOff val="25000"/>
                    </a:schemeClr>
                  </a:solidFill>
                  <a:latin typeface="Avenir Next LT Pro" panose="020B0504020202020204" pitchFamily="34" charset="0"/>
                  <a:cs typeface="Arial"/>
                </a:rPr>
                <a:t>realizar</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análisis</a:t>
              </a:r>
              <a:r>
                <a:rPr lang="en-US" altLang="ko-KR" sz="1200" dirty="0">
                  <a:solidFill>
                    <a:schemeClr val="tx1">
                      <a:lumMod val="75000"/>
                      <a:lumOff val="25000"/>
                    </a:schemeClr>
                  </a:solidFill>
                  <a:latin typeface="Avenir Next LT Pro" panose="020B0504020202020204" pitchFamily="34" charset="0"/>
                  <a:cs typeface="Arial"/>
                </a:rPr>
                <a:t> son </a:t>
              </a:r>
              <a:r>
                <a:rPr lang="en-US" altLang="ko-KR" sz="1200" dirty="0" err="1">
                  <a:solidFill>
                    <a:schemeClr val="tx1">
                      <a:lumMod val="75000"/>
                      <a:lumOff val="25000"/>
                    </a:schemeClr>
                  </a:solidFill>
                  <a:latin typeface="Avenir Next LT Pro" panose="020B0504020202020204" pitchFamily="34" charset="0"/>
                  <a:cs typeface="Arial"/>
                </a:rPr>
                <a:t>principalmente</a:t>
              </a:r>
              <a:r>
                <a:rPr lang="en-US" altLang="ko-KR" sz="1200" dirty="0">
                  <a:solidFill>
                    <a:schemeClr val="tx1">
                      <a:lumMod val="75000"/>
                      <a:lumOff val="25000"/>
                    </a:schemeClr>
                  </a:solidFill>
                  <a:latin typeface="Avenir Next LT Pro" panose="020B0504020202020204" pitchFamily="34" charset="0"/>
                  <a:cs typeface="Arial"/>
                </a:rPr>
                <a:t>:</a:t>
              </a:r>
              <a:endParaRPr lang="es-ES" dirty="0">
                <a:solidFill>
                  <a:schemeClr val="tx1">
                    <a:lumMod val="75000"/>
                    <a:lumOff val="25000"/>
                  </a:schemeClr>
                </a:solidFill>
                <a:latin typeface="Avenir Next LT Pro" panose="020B0504020202020204" pitchFamily="34" charset="0"/>
              </a:endParaRPr>
            </a:p>
            <a:p>
              <a:r>
                <a:rPr lang="en-US" altLang="ko-KR" sz="1200" dirty="0">
                  <a:solidFill>
                    <a:schemeClr val="tx1">
                      <a:lumMod val="75000"/>
                      <a:lumOff val="25000"/>
                    </a:schemeClr>
                  </a:solidFill>
                  <a:latin typeface="Avenir Next LT Pro" panose="020B0504020202020204" pitchFamily="34" charset="0"/>
                  <a:cs typeface="Arial"/>
                </a:rPr>
                <a:t>    </a:t>
              </a:r>
            </a:p>
            <a:p>
              <a:r>
                <a:rPr lang="en-US" altLang="ko-KR" sz="1200" dirty="0">
                  <a:solidFill>
                    <a:schemeClr val="tx1">
                      <a:lumMod val="75000"/>
                      <a:lumOff val="25000"/>
                    </a:schemeClr>
                  </a:solidFill>
                  <a:latin typeface="Avenir Next LT Pro" panose="020B0504020202020204" pitchFamily="34" charset="0"/>
                  <a:cs typeface="Arial"/>
                </a:rPr>
                <a:t>   - Volumen</a:t>
              </a:r>
            </a:p>
            <a:p>
              <a:r>
                <a:rPr lang="en-US" altLang="ko-KR" sz="1200" dirty="0">
                  <a:solidFill>
                    <a:schemeClr val="tx1">
                      <a:lumMod val="75000"/>
                      <a:lumOff val="25000"/>
                    </a:schemeClr>
                  </a:solidFill>
                  <a:latin typeface="Avenir Next LT Pro" panose="020B0504020202020204" pitchFamily="34" charset="0"/>
                  <a:cs typeface="Arial"/>
                </a:rPr>
                <a:t>   - </a:t>
              </a:r>
              <a:r>
                <a:rPr lang="en-US" altLang="ko-KR" sz="1200" dirty="0" err="1">
                  <a:solidFill>
                    <a:schemeClr val="tx1">
                      <a:lumMod val="75000"/>
                      <a:lumOff val="25000"/>
                    </a:schemeClr>
                  </a:solidFill>
                  <a:latin typeface="Avenir Next LT Pro" panose="020B0504020202020204" pitchFamily="34" charset="0"/>
                  <a:cs typeface="Arial"/>
                </a:rPr>
                <a:t>Máximos</a:t>
              </a:r>
            </a:p>
            <a:p>
              <a:r>
                <a:rPr lang="en-US" altLang="ko-KR" sz="1200" dirty="0">
                  <a:solidFill>
                    <a:schemeClr val="tx1">
                      <a:lumMod val="75000"/>
                      <a:lumOff val="25000"/>
                    </a:schemeClr>
                  </a:solidFill>
                  <a:latin typeface="Avenir Next LT Pro" panose="020B0504020202020204" pitchFamily="34" charset="0"/>
                  <a:cs typeface="Arial"/>
                </a:rPr>
                <a:t>   - </a:t>
              </a:r>
              <a:r>
                <a:rPr lang="en-US" altLang="ko-KR" sz="1200" dirty="0" err="1">
                  <a:solidFill>
                    <a:schemeClr val="tx1">
                      <a:lumMod val="75000"/>
                      <a:lumOff val="25000"/>
                    </a:schemeClr>
                  </a:solidFill>
                  <a:latin typeface="Avenir Next LT Pro" panose="020B0504020202020204" pitchFamily="34" charset="0"/>
                  <a:cs typeface="Arial"/>
                </a:rPr>
                <a:t>Mínimos</a:t>
              </a:r>
            </a:p>
            <a:p>
              <a:endParaRPr lang="en-US" altLang="ko-KR" sz="1200" dirty="0">
                <a:solidFill>
                  <a:schemeClr val="tx1">
                    <a:lumMod val="75000"/>
                    <a:lumOff val="25000"/>
                  </a:schemeClr>
                </a:solidFill>
                <a:cs typeface="Arial"/>
              </a:endParaRPr>
            </a:p>
            <a:p>
              <a:endParaRPr lang="en-US" altLang="ko-KR" sz="1200" dirty="0">
                <a:solidFill>
                  <a:schemeClr val="tx1">
                    <a:lumMod val="75000"/>
                    <a:lumOff val="25000"/>
                  </a:schemeClr>
                </a:solidFill>
                <a:cs typeface="Arial"/>
              </a:endParaRPr>
            </a:p>
            <a:p>
              <a:endParaRPr lang="en-US" altLang="ko-KR" sz="1200" dirty="0">
                <a:solidFill>
                  <a:schemeClr val="tx1">
                    <a:lumMod val="75000"/>
                    <a:lumOff val="25000"/>
                  </a:schemeClr>
                </a:solidFill>
                <a:cs typeface="Arial"/>
              </a:endParaRPr>
            </a:p>
          </p:txBody>
        </p:sp>
        <p:sp>
          <p:nvSpPr>
            <p:cNvPr id="81" name="TextBox 80">
              <a:extLst>
                <a:ext uri="{FF2B5EF4-FFF2-40B4-BE49-F238E27FC236}">
                  <a16:creationId xmlns:a16="http://schemas.microsoft.com/office/drawing/2014/main" id="{6EB4A8D9-C1F9-49A6-A624-C55CDA66191A}"/>
                </a:ext>
              </a:extLst>
            </p:cNvPr>
            <p:cNvSpPr txBox="1"/>
            <p:nvPr/>
          </p:nvSpPr>
          <p:spPr>
            <a:xfrm>
              <a:off x="809900" y="2860607"/>
              <a:ext cx="2059657" cy="461665"/>
            </a:xfrm>
            <a:prstGeom prst="rect">
              <a:avLst/>
            </a:prstGeom>
            <a:noFill/>
          </p:spPr>
          <p:txBody>
            <a:bodyPr wrap="square" lIns="91440" tIns="45720" rIns="91440" bIns="45720" rtlCol="0" anchor="t">
              <a:spAutoFit/>
            </a:bodyPr>
            <a:lstStyle/>
            <a:p>
              <a:r>
                <a:rPr lang="en-US" altLang="ko-KR" sz="1200" b="1" dirty="0" err="1">
                  <a:solidFill>
                    <a:schemeClr val="tx1">
                      <a:lumMod val="75000"/>
                      <a:lumOff val="25000"/>
                    </a:schemeClr>
                  </a:solidFill>
                  <a:latin typeface="Avenir Next LT Pro" panose="020B0504020202020204" pitchFamily="34" charset="0"/>
                  <a:cs typeface="Arial"/>
                </a:rPr>
                <a:t>Indicadores</a:t>
              </a:r>
            </a:p>
            <a:p>
              <a:endParaRPr lang="en-US" altLang="ko-KR" sz="1200" b="1" dirty="0">
                <a:solidFill>
                  <a:schemeClr val="tx1">
                    <a:lumMod val="75000"/>
                    <a:lumOff val="25000"/>
                  </a:schemeClr>
                </a:solidFill>
                <a:cs typeface="Arial"/>
              </a:endParaRPr>
            </a:p>
          </p:txBody>
        </p:sp>
      </p:grpSp>
      <p:sp>
        <p:nvSpPr>
          <p:cNvPr id="82" name="Oval 37">
            <a:extLst>
              <a:ext uri="{FF2B5EF4-FFF2-40B4-BE49-F238E27FC236}">
                <a16:creationId xmlns:a16="http://schemas.microsoft.com/office/drawing/2014/main" id="{D8C2DD56-469F-4768-A493-2FCF121004C6}"/>
              </a:ext>
            </a:extLst>
          </p:cNvPr>
          <p:cNvSpPr/>
          <p:nvPr/>
        </p:nvSpPr>
        <p:spPr>
          <a:xfrm>
            <a:off x="5424831" y="1609010"/>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Oval 38">
            <a:extLst>
              <a:ext uri="{FF2B5EF4-FFF2-40B4-BE49-F238E27FC236}">
                <a16:creationId xmlns:a16="http://schemas.microsoft.com/office/drawing/2014/main" id="{0A03A5ED-316A-468B-B170-835A45C3101B}"/>
              </a:ext>
            </a:extLst>
          </p:cNvPr>
          <p:cNvSpPr/>
          <p:nvPr/>
        </p:nvSpPr>
        <p:spPr>
          <a:xfrm>
            <a:off x="5409165" y="3972878"/>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Oval 39">
            <a:extLst>
              <a:ext uri="{FF2B5EF4-FFF2-40B4-BE49-F238E27FC236}">
                <a16:creationId xmlns:a16="http://schemas.microsoft.com/office/drawing/2014/main" id="{16B31FB2-49C0-44F1-A6D4-6DD767C426F6}"/>
              </a:ext>
            </a:extLst>
          </p:cNvPr>
          <p:cNvSpPr/>
          <p:nvPr/>
        </p:nvSpPr>
        <p:spPr>
          <a:xfrm>
            <a:off x="1305735" y="1625349"/>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40">
            <a:extLst>
              <a:ext uri="{FF2B5EF4-FFF2-40B4-BE49-F238E27FC236}">
                <a16:creationId xmlns:a16="http://schemas.microsoft.com/office/drawing/2014/main" id="{C2D00795-A3EF-459C-89AA-864F4F702F29}"/>
              </a:ext>
            </a:extLst>
          </p:cNvPr>
          <p:cNvSpPr/>
          <p:nvPr/>
        </p:nvSpPr>
        <p:spPr>
          <a:xfrm>
            <a:off x="1305735" y="3955560"/>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646F885B-18E0-4ADF-ACF4-5A55C72BBA4D}"/>
              </a:ext>
            </a:extLst>
          </p:cNvPr>
          <p:cNvSpPr txBox="1"/>
          <p:nvPr/>
        </p:nvSpPr>
        <p:spPr>
          <a:xfrm>
            <a:off x="6046945" y="5598232"/>
            <a:ext cx="2849197" cy="276999"/>
          </a:xfrm>
          <a:prstGeom prst="rect">
            <a:avLst/>
          </a:prstGeom>
          <a:noFill/>
        </p:spPr>
        <p:txBody>
          <a:bodyPr wrap="square" lIns="91440" tIns="45720" rIns="91440" bIns="45720" rtlCol="0" anchor="t">
            <a:spAutoFit/>
          </a:bodyPr>
          <a:lstStyle/>
          <a:p>
            <a:endParaRPr lang="en-US" altLang="ko-KR" sz="1200" dirty="0">
              <a:solidFill>
                <a:schemeClr val="tx1">
                  <a:lumMod val="75000"/>
                  <a:lumOff val="25000"/>
                </a:schemeClr>
              </a:solidFill>
              <a:cs typeface="Arial" pitchFamily="34" charset="0"/>
            </a:endParaRPr>
          </a:p>
        </p:txBody>
      </p:sp>
      <p:sp>
        <p:nvSpPr>
          <p:cNvPr id="94" name="Oval 21">
            <a:extLst>
              <a:ext uri="{FF2B5EF4-FFF2-40B4-BE49-F238E27FC236}">
                <a16:creationId xmlns:a16="http://schemas.microsoft.com/office/drawing/2014/main" id="{366F9A4B-27CC-4F36-9270-1A21628FAE73}"/>
              </a:ext>
            </a:extLst>
          </p:cNvPr>
          <p:cNvSpPr/>
          <p:nvPr/>
        </p:nvSpPr>
        <p:spPr>
          <a:xfrm rot="20700000">
            <a:off x="5529622" y="4083342"/>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Trapezoid 3">
            <a:extLst>
              <a:ext uri="{FF2B5EF4-FFF2-40B4-BE49-F238E27FC236}">
                <a16:creationId xmlns:a16="http://schemas.microsoft.com/office/drawing/2014/main" id="{E8FD43EA-EBFB-427C-B60B-62091D585777}"/>
              </a:ext>
            </a:extLst>
          </p:cNvPr>
          <p:cNvSpPr/>
          <p:nvPr/>
        </p:nvSpPr>
        <p:spPr>
          <a:xfrm>
            <a:off x="5332250" y="5673235"/>
            <a:ext cx="316345"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6" name="Down Arrow 1">
            <a:extLst>
              <a:ext uri="{FF2B5EF4-FFF2-40B4-BE49-F238E27FC236}">
                <a16:creationId xmlns:a16="http://schemas.microsoft.com/office/drawing/2014/main" id="{6931E310-8F87-44B8-A842-0836963E49AD}"/>
              </a:ext>
            </a:extLst>
          </p:cNvPr>
          <p:cNvSpPr/>
          <p:nvPr/>
        </p:nvSpPr>
        <p:spPr>
          <a:xfrm rot="10800000" flipH="1">
            <a:off x="1424652" y="5720574"/>
            <a:ext cx="296600" cy="333081"/>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7" name="Rectangle 15">
            <a:extLst>
              <a:ext uri="{FF2B5EF4-FFF2-40B4-BE49-F238E27FC236}">
                <a16:creationId xmlns:a16="http://schemas.microsoft.com/office/drawing/2014/main" id="{78A58037-9338-4C3A-84B9-6ADF5F2CEA27}"/>
              </a:ext>
            </a:extLst>
          </p:cNvPr>
          <p:cNvSpPr/>
          <p:nvPr/>
        </p:nvSpPr>
        <p:spPr>
          <a:xfrm rot="14270044">
            <a:off x="1433493" y="4068577"/>
            <a:ext cx="316158" cy="329337"/>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8" name="Frame 1">
            <a:extLst>
              <a:ext uri="{FF2B5EF4-FFF2-40B4-BE49-F238E27FC236}">
                <a16:creationId xmlns:a16="http://schemas.microsoft.com/office/drawing/2014/main" id="{F4EC3D2C-6568-4907-A0CF-4AFD64D50DA4}"/>
              </a:ext>
            </a:extLst>
          </p:cNvPr>
          <p:cNvSpPr/>
          <p:nvPr/>
        </p:nvSpPr>
        <p:spPr>
          <a:xfrm>
            <a:off x="5565558" y="1744770"/>
            <a:ext cx="301343" cy="30134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9" name="Donut 15">
            <a:extLst>
              <a:ext uri="{FF2B5EF4-FFF2-40B4-BE49-F238E27FC236}">
                <a16:creationId xmlns:a16="http://schemas.microsoft.com/office/drawing/2014/main" id="{6DE7983E-3F2D-4F44-96DF-2732B21A3DDC}"/>
              </a:ext>
            </a:extLst>
          </p:cNvPr>
          <p:cNvSpPr/>
          <p:nvPr/>
        </p:nvSpPr>
        <p:spPr>
          <a:xfrm>
            <a:off x="1424652" y="1744159"/>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2" name="그룹 1">
            <a:extLst>
              <a:ext uri="{FF2B5EF4-FFF2-40B4-BE49-F238E27FC236}">
                <a16:creationId xmlns:a16="http://schemas.microsoft.com/office/drawing/2014/main" id="{045F2795-6D2D-4FB4-9452-8253250F288E}"/>
              </a:ext>
            </a:extLst>
          </p:cNvPr>
          <p:cNvGrpSpPr/>
          <p:nvPr/>
        </p:nvGrpSpPr>
        <p:grpSpPr>
          <a:xfrm>
            <a:off x="8987472" y="1513973"/>
            <a:ext cx="2538540" cy="4923353"/>
            <a:chOff x="8987472" y="1513973"/>
            <a:chExt cx="2538540" cy="4923353"/>
          </a:xfrm>
        </p:grpSpPr>
        <p:grpSp>
          <p:nvGrpSpPr>
            <p:cNvPr id="52" name="Group 7">
              <a:extLst>
                <a:ext uri="{FF2B5EF4-FFF2-40B4-BE49-F238E27FC236}">
                  <a16:creationId xmlns:a16="http://schemas.microsoft.com/office/drawing/2014/main" id="{B04999A4-B9D1-4323-89FB-890B7B02382D}"/>
                </a:ext>
              </a:extLst>
            </p:cNvPr>
            <p:cNvGrpSpPr/>
            <p:nvPr/>
          </p:nvGrpSpPr>
          <p:grpSpPr>
            <a:xfrm>
              <a:off x="9709567" y="5213136"/>
              <a:ext cx="1422003" cy="1224190"/>
              <a:chOff x="5580112" y="4160675"/>
              <a:chExt cx="2016224" cy="1735751"/>
            </a:xfrm>
          </p:grpSpPr>
          <p:sp>
            <p:nvSpPr>
              <p:cNvPr id="53" name="Trapezoid 1">
                <a:extLst>
                  <a:ext uri="{FF2B5EF4-FFF2-40B4-BE49-F238E27FC236}">
                    <a16:creationId xmlns:a16="http://schemas.microsoft.com/office/drawing/2014/main" id="{A15464F3-AC30-4FCB-B934-33CBDE237AA7}"/>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Trapezoid 6">
                <a:extLst>
                  <a:ext uri="{FF2B5EF4-FFF2-40B4-BE49-F238E27FC236}">
                    <a16:creationId xmlns:a16="http://schemas.microsoft.com/office/drawing/2014/main" id="{05ACC041-710D-46F1-A8DC-75FFCE86AE11}"/>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
                <a:extLst>
                  <a:ext uri="{FF2B5EF4-FFF2-40B4-BE49-F238E27FC236}">
                    <a16:creationId xmlns:a16="http://schemas.microsoft.com/office/drawing/2014/main" id="{DC7A0C74-C702-4280-A5DC-9A35084F09DE}"/>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7" name="Freeform 9">
              <a:extLst>
                <a:ext uri="{FF2B5EF4-FFF2-40B4-BE49-F238E27FC236}">
                  <a16:creationId xmlns:a16="http://schemas.microsoft.com/office/drawing/2014/main" id="{1767807F-F5DB-4C9F-B777-57B083B16046}"/>
                </a:ext>
              </a:extLst>
            </p:cNvPr>
            <p:cNvSpPr/>
            <p:nvPr/>
          </p:nvSpPr>
          <p:spPr>
            <a:xfrm>
              <a:off x="10158461" y="3344960"/>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Group 2">
              <a:extLst>
                <a:ext uri="{FF2B5EF4-FFF2-40B4-BE49-F238E27FC236}">
                  <a16:creationId xmlns:a16="http://schemas.microsoft.com/office/drawing/2014/main" id="{94622D32-E789-4D6C-8900-6995401F2D8D}"/>
                </a:ext>
              </a:extLst>
            </p:cNvPr>
            <p:cNvGrpSpPr/>
            <p:nvPr/>
          </p:nvGrpSpPr>
          <p:grpSpPr>
            <a:xfrm rot="15300000">
              <a:off x="9172821" y="4234184"/>
              <a:ext cx="840355" cy="1211053"/>
              <a:chOff x="967240" y="3289369"/>
              <a:chExt cx="1100200" cy="1585520"/>
            </a:xfrm>
          </p:grpSpPr>
          <p:sp>
            <p:nvSpPr>
              <p:cNvPr id="59" name="Freeform 3">
                <a:extLst>
                  <a:ext uri="{FF2B5EF4-FFF2-40B4-BE49-F238E27FC236}">
                    <a16:creationId xmlns:a16="http://schemas.microsoft.com/office/drawing/2014/main" id="{7D900833-3D3D-47E4-858A-C40F9F21194B}"/>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Freeform 4">
                <a:extLst>
                  <a:ext uri="{FF2B5EF4-FFF2-40B4-BE49-F238E27FC236}">
                    <a16:creationId xmlns:a16="http://schemas.microsoft.com/office/drawing/2014/main" id="{50C5AF16-B51D-4007-9687-63CFB0CC7336}"/>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Freeform 13">
              <a:extLst>
                <a:ext uri="{FF2B5EF4-FFF2-40B4-BE49-F238E27FC236}">
                  <a16:creationId xmlns:a16="http://schemas.microsoft.com/office/drawing/2014/main" id="{06207B0B-E697-477E-AB1F-95B852275EDC}"/>
                </a:ext>
              </a:extLst>
            </p:cNvPr>
            <p:cNvSpPr/>
            <p:nvPr/>
          </p:nvSpPr>
          <p:spPr>
            <a:xfrm rot="4407011">
              <a:off x="10755981" y="3142221"/>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Group 15">
              <a:extLst>
                <a:ext uri="{FF2B5EF4-FFF2-40B4-BE49-F238E27FC236}">
                  <a16:creationId xmlns:a16="http://schemas.microsoft.com/office/drawing/2014/main" id="{60BCC690-0E10-4ABB-8A16-F39F8A7C62A0}"/>
                </a:ext>
              </a:extLst>
            </p:cNvPr>
            <p:cNvGrpSpPr/>
            <p:nvPr/>
          </p:nvGrpSpPr>
          <p:grpSpPr>
            <a:xfrm rot="5400000">
              <a:off x="10511764" y="3666117"/>
              <a:ext cx="830970" cy="1197527"/>
              <a:chOff x="967240" y="3289369"/>
              <a:chExt cx="1100200" cy="1585520"/>
            </a:xfrm>
          </p:grpSpPr>
          <p:sp>
            <p:nvSpPr>
              <p:cNvPr id="63" name="Freeform 16">
                <a:extLst>
                  <a:ext uri="{FF2B5EF4-FFF2-40B4-BE49-F238E27FC236}">
                    <a16:creationId xmlns:a16="http://schemas.microsoft.com/office/drawing/2014/main" id="{6BE42629-DF28-4D69-BB25-1E9EFEB5CBFA}"/>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17">
                <a:extLst>
                  <a:ext uri="{FF2B5EF4-FFF2-40B4-BE49-F238E27FC236}">
                    <a16:creationId xmlns:a16="http://schemas.microsoft.com/office/drawing/2014/main" id="{DFFE370E-0157-4F20-BCE8-C5775158881C}"/>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Freeform 18">
              <a:extLst>
                <a:ext uri="{FF2B5EF4-FFF2-40B4-BE49-F238E27FC236}">
                  <a16:creationId xmlns:a16="http://schemas.microsoft.com/office/drawing/2014/main" id="{89A63D4A-9178-4AC4-A2DC-92C646D885E5}"/>
                </a:ext>
              </a:extLst>
            </p:cNvPr>
            <p:cNvSpPr/>
            <p:nvPr/>
          </p:nvSpPr>
          <p:spPr>
            <a:xfrm rot="7156190" flipV="1">
              <a:off x="9744469" y="3097730"/>
              <a:ext cx="368289"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Freeform 19">
              <a:extLst>
                <a:ext uri="{FF2B5EF4-FFF2-40B4-BE49-F238E27FC236}">
                  <a16:creationId xmlns:a16="http://schemas.microsoft.com/office/drawing/2014/main" id="{C04103FE-7BF5-4B32-8CE3-4225973183E9}"/>
                </a:ext>
              </a:extLst>
            </p:cNvPr>
            <p:cNvSpPr/>
            <p:nvPr/>
          </p:nvSpPr>
          <p:spPr>
            <a:xfrm rot="3762166">
              <a:off x="10668539" y="4395519"/>
              <a:ext cx="352120" cy="991676"/>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Freeform 20">
              <a:extLst>
                <a:ext uri="{FF2B5EF4-FFF2-40B4-BE49-F238E27FC236}">
                  <a16:creationId xmlns:a16="http://schemas.microsoft.com/office/drawing/2014/main" id="{7084F6AE-DA04-4DA4-9310-711BB411A293}"/>
                </a:ext>
              </a:extLst>
            </p:cNvPr>
            <p:cNvSpPr/>
            <p:nvPr/>
          </p:nvSpPr>
          <p:spPr>
            <a:xfrm rot="6040617" flipV="1">
              <a:off x="9452722" y="3475592"/>
              <a:ext cx="430913"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Chord 23">
              <a:extLst>
                <a:ext uri="{FF2B5EF4-FFF2-40B4-BE49-F238E27FC236}">
                  <a16:creationId xmlns:a16="http://schemas.microsoft.com/office/drawing/2014/main" id="{887D041F-4F4D-4A67-AF8A-FFD8984DEA33}"/>
                </a:ext>
              </a:extLst>
            </p:cNvPr>
            <p:cNvSpPr/>
            <p:nvPr/>
          </p:nvSpPr>
          <p:spPr>
            <a:xfrm>
              <a:off x="10043692" y="5240443"/>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00" name="Picture 3">
              <a:extLst>
                <a:ext uri="{FF2B5EF4-FFF2-40B4-BE49-F238E27FC236}">
                  <a16:creationId xmlns:a16="http://schemas.microsoft.com/office/drawing/2014/main" id="{4395723A-48FB-46B5-89E6-2BF689D0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658" y="1513973"/>
              <a:ext cx="2099967" cy="2068467"/>
            </a:xfrm>
            <a:prstGeom prst="rect">
              <a:avLst/>
            </a:prstGeom>
          </p:spPr>
        </p:pic>
      </p:grpSp>
    </p:spTree>
    <p:extLst>
      <p:ext uri="{BB962C8B-B14F-4D97-AF65-F5344CB8AC3E}">
        <p14:creationId xmlns:p14="http://schemas.microsoft.com/office/powerpoint/2010/main" val="3759820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572791" y="493377"/>
            <a:ext cx="5705351" cy="923330"/>
          </a:xfrm>
          <a:prstGeom prst="rect">
            <a:avLst/>
          </a:prstGeom>
          <a:noFill/>
        </p:spPr>
        <p:txBody>
          <a:bodyPr wrap="square" lIns="91440" tIns="45720" rIns="91440" bIns="45720" rtlCol="0" anchor="ctr">
            <a:spAutoFit/>
          </a:bodyPr>
          <a:lstStyle/>
          <a:p>
            <a:r>
              <a:rPr lang="en-US" altLang="ko-KR" sz="5400" dirty="0">
                <a:solidFill>
                  <a:schemeClr val="bg2"/>
                </a:solidFill>
                <a:latin typeface="Agency FB" panose="020B0503020202020204" pitchFamily="34" charset="0"/>
                <a:cs typeface="Arial"/>
              </a:rPr>
              <a:t>Kapital &amp; </a:t>
            </a:r>
            <a:r>
              <a:rPr lang="en-US" altLang="ko-KR" sz="5400" dirty="0">
                <a:solidFill>
                  <a:schemeClr val="accent2"/>
                </a:solidFill>
                <a:latin typeface="Agency FB" panose="020B0503020202020204" pitchFamily="34" charset="0"/>
                <a:cs typeface="Arial"/>
              </a:rPr>
              <a:t>Markets</a:t>
            </a:r>
          </a:p>
        </p:txBody>
      </p:sp>
      <p:grpSp>
        <p:nvGrpSpPr>
          <p:cNvPr id="35" name="Group 34"/>
          <p:cNvGrpSpPr/>
          <p:nvPr/>
        </p:nvGrpSpPr>
        <p:grpSpPr>
          <a:xfrm>
            <a:off x="5484141" y="1752061"/>
            <a:ext cx="5794001" cy="790507"/>
            <a:chOff x="4745820" y="1482096"/>
            <a:chExt cx="5794001" cy="790507"/>
          </a:xfrm>
        </p:grpSpPr>
        <p:grpSp>
          <p:nvGrpSpPr>
            <p:cNvPr id="10" name="Group 9"/>
            <p:cNvGrpSpPr/>
            <p:nvPr/>
          </p:nvGrpSpPr>
          <p:grpSpPr>
            <a:xfrm>
              <a:off x="6032129" y="1482096"/>
              <a:ext cx="4507692" cy="615553"/>
              <a:chOff x="6557475" y="1411926"/>
              <a:chExt cx="4507692" cy="615553"/>
            </a:xfrm>
          </p:grpSpPr>
          <p:sp>
            <p:nvSpPr>
              <p:cNvPr id="6" name="TextBox 5"/>
              <p:cNvSpPr txBox="1"/>
              <p:nvPr/>
            </p:nvSpPr>
            <p:spPr>
              <a:xfrm>
                <a:off x="6557475" y="1750480"/>
                <a:ext cx="4507692" cy="276999"/>
              </a:xfrm>
              <a:prstGeom prst="rect">
                <a:avLst/>
              </a:prstGeom>
              <a:noFill/>
            </p:spPr>
            <p:txBody>
              <a:bodyPr wrap="square" lIns="91440" tIns="45720" rIns="91440" bIns="45720" rtlCol="0" anchor="t">
                <a:spAutoFit/>
              </a:bodyPr>
              <a:lstStyle/>
              <a:p>
                <a:r>
                  <a:rPr lang="en-US" altLang="ko-KR" sz="1200" dirty="0">
                    <a:solidFill>
                      <a:schemeClr val="bg1"/>
                    </a:solidFill>
                    <a:latin typeface="Avenir Next LT Pro" panose="020B0504020202020204" pitchFamily="34" charset="0"/>
                    <a:cs typeface="Arial"/>
                  </a:rPr>
                  <a:t>Pago de </a:t>
                </a:r>
                <a:r>
                  <a:rPr lang="en-US" altLang="ko-KR" sz="1200" dirty="0" err="1">
                    <a:solidFill>
                      <a:schemeClr val="bg1"/>
                    </a:solidFill>
                    <a:latin typeface="Avenir Next LT Pro" panose="020B0504020202020204" pitchFamily="34" charset="0"/>
                    <a:cs typeface="Arial"/>
                  </a:rPr>
                  <a:t>suscripción</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anual</a:t>
                </a:r>
                <a:r>
                  <a:rPr lang="en-US" altLang="ko-KR" sz="1200" dirty="0">
                    <a:solidFill>
                      <a:schemeClr val="bg1"/>
                    </a:solidFill>
                    <a:latin typeface="Avenir Next LT Pro" panose="020B0504020202020204" pitchFamily="34" charset="0"/>
                    <a:cs typeface="Arial"/>
                  </a:rPr>
                  <a:t>.</a:t>
                </a:r>
              </a:p>
            </p:txBody>
          </p:sp>
          <p:sp>
            <p:nvSpPr>
              <p:cNvPr id="7" name="TextBox 6"/>
              <p:cNvSpPr txBox="1"/>
              <p:nvPr/>
            </p:nvSpPr>
            <p:spPr>
              <a:xfrm>
                <a:off x="6557475" y="1411926"/>
                <a:ext cx="4507692" cy="369332"/>
              </a:xfrm>
              <a:prstGeom prst="rect">
                <a:avLst/>
              </a:prstGeom>
              <a:noFill/>
            </p:spPr>
            <p:txBody>
              <a:bodyPr wrap="square" lIns="108000" tIns="45720" rIns="108000" bIns="45720" rtlCol="0" anchor="t">
                <a:spAutoFit/>
              </a:bodyPr>
              <a:lstStyle/>
              <a:p>
                <a:r>
                  <a:rPr lang="en-US" altLang="ko-KR" b="1" dirty="0" err="1">
                    <a:solidFill>
                      <a:schemeClr val="bg1"/>
                    </a:solidFill>
                    <a:latin typeface="Avenir Next LT Pro" panose="020B0504020202020204" pitchFamily="34" charset="0"/>
                    <a:cs typeface="Arial"/>
                  </a:rPr>
                  <a:t>Suscripción</a:t>
                </a:r>
                <a:r>
                  <a:rPr lang="en-US" altLang="ko-KR" b="1" dirty="0">
                    <a:solidFill>
                      <a:schemeClr val="bg1"/>
                    </a:solidFill>
                    <a:latin typeface="Avenir Next LT Pro" panose="020B0504020202020204" pitchFamily="34" charset="0"/>
                    <a:cs typeface="Arial"/>
                  </a:rPr>
                  <a:t>: </a:t>
                </a:r>
                <a:endParaRPr lang="en-US" altLang="ko-KR" b="1" dirty="0">
                  <a:solidFill>
                    <a:schemeClr val="bg1"/>
                  </a:solidFill>
                  <a:latin typeface="Avenir Next LT Pro" panose="020B0504020202020204" pitchFamily="34" charset="0"/>
                  <a:cs typeface="Arial" pitchFamily="34" charset="0"/>
                </a:endParaRPr>
              </a:p>
            </p:txBody>
          </p:sp>
        </p:grpSp>
        <p:grpSp>
          <p:nvGrpSpPr>
            <p:cNvPr id="12" name="Group 11"/>
            <p:cNvGrpSpPr/>
            <p:nvPr/>
          </p:nvGrpSpPr>
          <p:grpSpPr>
            <a:xfrm>
              <a:off x="4745820" y="1491808"/>
              <a:ext cx="958096" cy="780795"/>
              <a:chOff x="5324331" y="1449052"/>
              <a:chExt cx="958096" cy="780795"/>
            </a:xfrm>
          </p:grpSpPr>
          <p:sp>
            <p:nvSpPr>
              <p:cNvPr id="2" name="Oval 1"/>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grpSp>
      <p:grpSp>
        <p:nvGrpSpPr>
          <p:cNvPr id="36" name="Group 35"/>
          <p:cNvGrpSpPr/>
          <p:nvPr/>
        </p:nvGrpSpPr>
        <p:grpSpPr>
          <a:xfrm>
            <a:off x="5484141" y="2876919"/>
            <a:ext cx="5794001" cy="800219"/>
            <a:chOff x="4745820" y="1482096"/>
            <a:chExt cx="5794001" cy="800219"/>
          </a:xfrm>
        </p:grpSpPr>
        <p:grpSp>
          <p:nvGrpSpPr>
            <p:cNvPr id="37" name="Group 36"/>
            <p:cNvGrpSpPr/>
            <p:nvPr/>
          </p:nvGrpSpPr>
          <p:grpSpPr>
            <a:xfrm>
              <a:off x="6032129" y="1482096"/>
              <a:ext cx="4507692" cy="800219"/>
              <a:chOff x="6557475" y="1411926"/>
              <a:chExt cx="4507692" cy="800219"/>
            </a:xfrm>
          </p:grpSpPr>
          <p:sp>
            <p:nvSpPr>
              <p:cNvPr id="41" name="TextBox 40"/>
              <p:cNvSpPr txBox="1"/>
              <p:nvPr/>
            </p:nvSpPr>
            <p:spPr>
              <a:xfrm>
                <a:off x="6557475" y="1750480"/>
                <a:ext cx="4507692" cy="461665"/>
              </a:xfrm>
              <a:prstGeom prst="rect">
                <a:avLst/>
              </a:prstGeom>
              <a:noFill/>
            </p:spPr>
            <p:txBody>
              <a:bodyPr wrap="square" lIns="91440" tIns="45720" rIns="91440" bIns="45720" rtlCol="0" anchor="t">
                <a:spAutoFit/>
              </a:bodyPr>
              <a:lstStyle/>
              <a:p>
                <a:r>
                  <a:rPr lang="en-US" altLang="ko-KR" sz="1200" dirty="0" err="1">
                    <a:solidFill>
                      <a:schemeClr val="bg1"/>
                    </a:solidFill>
                    <a:latin typeface="Avenir Next LT Pro" panose="020B0504020202020204" pitchFamily="34" charset="0"/>
                    <a:cs typeface="Arial"/>
                  </a:rPr>
                  <a:t>Estudio</a:t>
                </a:r>
                <a:r>
                  <a:rPr lang="en-US" altLang="ko-KR" sz="1200" dirty="0">
                    <a:solidFill>
                      <a:schemeClr val="bg1"/>
                    </a:solidFill>
                    <a:latin typeface="Avenir Next LT Pro" panose="020B0504020202020204" pitchFamily="34" charset="0"/>
                    <a:cs typeface="Arial"/>
                  </a:rPr>
                  <a:t> de </a:t>
                </a:r>
                <a:r>
                  <a:rPr lang="en-US" altLang="ko-KR" sz="1200" dirty="0" err="1">
                    <a:solidFill>
                      <a:schemeClr val="bg1"/>
                    </a:solidFill>
                    <a:latin typeface="Avenir Next LT Pro" panose="020B0504020202020204" pitchFamily="34" charset="0"/>
                    <a:cs typeface="Arial"/>
                  </a:rPr>
                  <a:t>todas</a:t>
                </a:r>
                <a:r>
                  <a:rPr lang="en-US" altLang="ko-KR" sz="1200" dirty="0">
                    <a:solidFill>
                      <a:schemeClr val="bg1"/>
                    </a:solidFill>
                    <a:latin typeface="Avenir Next LT Pro" panose="020B0504020202020204" pitchFamily="34" charset="0"/>
                    <a:cs typeface="Arial"/>
                  </a:rPr>
                  <a:t> las ICO de las </a:t>
                </a:r>
                <a:r>
                  <a:rPr lang="en-US" altLang="ko-KR" sz="1200" dirty="0" err="1">
                    <a:solidFill>
                      <a:schemeClr val="bg1"/>
                    </a:solidFill>
                    <a:latin typeface="Avenir Next LT Pro" panose="020B0504020202020204" pitchFamily="34" charset="0"/>
                    <a:cs typeface="Arial"/>
                  </a:rPr>
                  <a:t>criptomonedas</a:t>
                </a:r>
                <a:r>
                  <a:rPr lang="en-US" altLang="ko-KR" sz="1200" dirty="0">
                    <a:solidFill>
                      <a:schemeClr val="bg1"/>
                    </a:solidFill>
                    <a:latin typeface="Avenir Next LT Pro" panose="020B0504020202020204" pitchFamily="34" charset="0"/>
                    <a:cs typeface="Arial"/>
                  </a:rPr>
                  <a:t> que </a:t>
                </a:r>
                <a:r>
                  <a:rPr lang="en-US" altLang="ko-KR" sz="1200" dirty="0" err="1">
                    <a:solidFill>
                      <a:schemeClr val="bg1"/>
                    </a:solidFill>
                    <a:latin typeface="Avenir Next LT Pro" panose="020B0504020202020204" pitchFamily="34" charset="0"/>
                    <a:cs typeface="Arial"/>
                  </a:rPr>
                  <a:t>estén</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próximas</a:t>
                </a:r>
                <a:r>
                  <a:rPr lang="en-US" altLang="ko-KR" sz="1200" dirty="0">
                    <a:solidFill>
                      <a:schemeClr val="bg1"/>
                    </a:solidFill>
                    <a:latin typeface="Avenir Next LT Pro" panose="020B0504020202020204" pitchFamily="34" charset="0"/>
                    <a:cs typeface="Arial"/>
                  </a:rPr>
                  <a:t> a </a:t>
                </a:r>
                <a:r>
                  <a:rPr lang="en-US" altLang="ko-KR" sz="1200" dirty="0" err="1">
                    <a:solidFill>
                      <a:schemeClr val="bg1"/>
                    </a:solidFill>
                    <a:latin typeface="Avenir Next LT Pro" panose="020B0504020202020204" pitchFamily="34" charset="0"/>
                    <a:cs typeface="Arial"/>
                  </a:rPr>
                  <a:t>salir</a:t>
                </a:r>
                <a:r>
                  <a:rPr lang="en-US" altLang="ko-KR" sz="1200" dirty="0">
                    <a:solidFill>
                      <a:schemeClr val="bg1"/>
                    </a:solidFill>
                    <a:latin typeface="Avenir Next LT Pro" panose="020B0504020202020204" pitchFamily="34" charset="0"/>
                    <a:cs typeface="Arial"/>
                  </a:rPr>
                  <a:t> al mercado.</a:t>
                </a:r>
                <a:endParaRPr lang="es-ES" dirty="0">
                  <a:solidFill>
                    <a:schemeClr val="bg1"/>
                  </a:solidFill>
                  <a:latin typeface="Avenir Next LT Pro" panose="020B0504020202020204" pitchFamily="34" charset="0"/>
                </a:endParaRPr>
              </a:p>
            </p:txBody>
          </p:sp>
          <p:sp>
            <p:nvSpPr>
              <p:cNvPr id="42" name="TextBox 41"/>
              <p:cNvSpPr txBox="1"/>
              <p:nvPr/>
            </p:nvSpPr>
            <p:spPr>
              <a:xfrm>
                <a:off x="6557475" y="1411926"/>
                <a:ext cx="4507692" cy="369332"/>
              </a:xfrm>
              <a:prstGeom prst="rect">
                <a:avLst/>
              </a:prstGeom>
              <a:noFill/>
            </p:spPr>
            <p:txBody>
              <a:bodyPr wrap="square" lIns="108000" tIns="45720" rIns="108000" bIns="45720" rtlCol="0" anchor="t">
                <a:spAutoFit/>
              </a:bodyPr>
              <a:lstStyle/>
              <a:p>
                <a:r>
                  <a:rPr lang="en-US" altLang="ko-KR" b="1" dirty="0" err="1">
                    <a:solidFill>
                      <a:schemeClr val="bg1"/>
                    </a:solidFill>
                    <a:latin typeface="Avenir Next LT Pro" panose="020B0504020202020204" pitchFamily="34" charset="0"/>
                    <a:cs typeface="Arial"/>
                  </a:rPr>
                  <a:t>Estudio</a:t>
                </a:r>
                <a:r>
                  <a:rPr lang="en-US" altLang="ko-KR" b="1" dirty="0">
                    <a:solidFill>
                      <a:schemeClr val="bg1"/>
                    </a:solidFill>
                    <a:latin typeface="Avenir Next LT Pro" panose="020B0504020202020204" pitchFamily="34" charset="0"/>
                    <a:cs typeface="Arial"/>
                  </a:rPr>
                  <a:t>:</a:t>
                </a:r>
                <a:endParaRPr lang="es-ES" altLang="ko-KR" dirty="0" err="1">
                  <a:latin typeface="Avenir Next LT Pro" panose="020B0504020202020204" pitchFamily="34" charset="0"/>
                </a:endParaRPr>
              </a:p>
            </p:txBody>
          </p:sp>
        </p:grpSp>
        <p:grpSp>
          <p:nvGrpSpPr>
            <p:cNvPr id="38" name="Group 37"/>
            <p:cNvGrpSpPr/>
            <p:nvPr/>
          </p:nvGrpSpPr>
          <p:grpSpPr>
            <a:xfrm>
              <a:off x="4745820" y="1491808"/>
              <a:ext cx="958096" cy="780795"/>
              <a:chOff x="5324331" y="1449052"/>
              <a:chExt cx="958096" cy="780795"/>
            </a:xfrm>
          </p:grpSpPr>
          <p:sp>
            <p:nvSpPr>
              <p:cNvPr id="39" name="Oval 38"/>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02</a:t>
                </a:r>
                <a:endParaRPr lang="ko-KR" altLang="en-US" sz="3600" b="1" dirty="0">
                  <a:solidFill>
                    <a:schemeClr val="accent1"/>
                  </a:solidFill>
                  <a:cs typeface="Arial" pitchFamily="34" charset="0"/>
                </a:endParaRPr>
              </a:p>
            </p:txBody>
          </p:sp>
        </p:grpSp>
      </p:grpSp>
      <p:grpSp>
        <p:nvGrpSpPr>
          <p:cNvPr id="43" name="Group 42"/>
          <p:cNvGrpSpPr/>
          <p:nvPr/>
        </p:nvGrpSpPr>
        <p:grpSpPr>
          <a:xfrm>
            <a:off x="5484141" y="4001777"/>
            <a:ext cx="5794001" cy="800219"/>
            <a:chOff x="4745820" y="1482096"/>
            <a:chExt cx="5794001" cy="800219"/>
          </a:xfrm>
        </p:grpSpPr>
        <p:grpSp>
          <p:nvGrpSpPr>
            <p:cNvPr id="44" name="Group 43"/>
            <p:cNvGrpSpPr/>
            <p:nvPr/>
          </p:nvGrpSpPr>
          <p:grpSpPr>
            <a:xfrm>
              <a:off x="6032129" y="1482096"/>
              <a:ext cx="4507692" cy="800219"/>
              <a:chOff x="6557475" y="1411926"/>
              <a:chExt cx="4507692" cy="800219"/>
            </a:xfrm>
          </p:grpSpPr>
          <p:sp>
            <p:nvSpPr>
              <p:cNvPr id="48" name="TextBox 47"/>
              <p:cNvSpPr txBox="1"/>
              <p:nvPr/>
            </p:nvSpPr>
            <p:spPr>
              <a:xfrm>
                <a:off x="6557475" y="1750480"/>
                <a:ext cx="4507692" cy="461665"/>
              </a:xfrm>
              <a:prstGeom prst="rect">
                <a:avLst/>
              </a:prstGeom>
              <a:noFill/>
            </p:spPr>
            <p:txBody>
              <a:bodyPr wrap="square" lIns="91440" tIns="45720" rIns="91440" bIns="45720" rtlCol="0" anchor="t">
                <a:spAutoFit/>
              </a:bodyPr>
              <a:lstStyle/>
              <a:p>
                <a:r>
                  <a:rPr lang="en-US" altLang="ko-KR" sz="1200" dirty="0" err="1">
                    <a:solidFill>
                      <a:schemeClr val="bg1"/>
                    </a:solidFill>
                    <a:latin typeface="Avenir Next LT Pro" panose="020B0504020202020204" pitchFamily="34" charset="0"/>
                    <a:cs typeface="Arial"/>
                  </a:rPr>
                  <a:t>Gestión</a:t>
                </a:r>
                <a:r>
                  <a:rPr lang="en-US" altLang="ko-KR" sz="1200" dirty="0">
                    <a:solidFill>
                      <a:schemeClr val="bg1"/>
                    </a:solidFill>
                    <a:latin typeface="Avenir Next LT Pro" panose="020B0504020202020204" pitchFamily="34" charset="0"/>
                    <a:cs typeface="Arial"/>
                  </a:rPr>
                  <a:t> de las </a:t>
                </a:r>
                <a:r>
                  <a:rPr lang="en-US" altLang="ko-KR" sz="1200" dirty="0" err="1">
                    <a:solidFill>
                      <a:schemeClr val="bg1"/>
                    </a:solidFill>
                    <a:latin typeface="Avenir Next LT Pro" panose="020B0504020202020204" pitchFamily="34" charset="0"/>
                    <a:cs typeface="Arial"/>
                  </a:rPr>
                  <a:t>carteras</a:t>
                </a:r>
                <a:r>
                  <a:rPr lang="en-US" altLang="ko-KR" sz="1200" dirty="0">
                    <a:solidFill>
                      <a:schemeClr val="bg1"/>
                    </a:solidFill>
                    <a:latin typeface="Avenir Next LT Pro" panose="020B0504020202020204" pitchFamily="34" charset="0"/>
                    <a:cs typeface="Arial"/>
                  </a:rPr>
                  <a:t> de </a:t>
                </a:r>
                <a:r>
                  <a:rPr lang="en-US" altLang="ko-KR" sz="1200" dirty="0" err="1">
                    <a:solidFill>
                      <a:schemeClr val="bg1"/>
                    </a:solidFill>
                    <a:latin typeface="Avenir Next LT Pro" panose="020B0504020202020204" pitchFamily="34" charset="0"/>
                    <a:cs typeface="Arial"/>
                  </a:rPr>
                  <a:t>clientes</a:t>
                </a:r>
                <a:r>
                  <a:rPr lang="en-US" altLang="ko-KR" sz="1200" dirty="0">
                    <a:solidFill>
                      <a:schemeClr val="bg1"/>
                    </a:solidFill>
                    <a:latin typeface="Avenir Next LT Pro" panose="020B0504020202020204" pitchFamily="34" charset="0"/>
                    <a:cs typeface="Arial"/>
                  </a:rPr>
                  <a:t> para </a:t>
                </a:r>
                <a:r>
                  <a:rPr lang="en-US" altLang="ko-KR" sz="1200" dirty="0" err="1">
                    <a:solidFill>
                      <a:schemeClr val="bg1"/>
                    </a:solidFill>
                    <a:latin typeface="Avenir Next LT Pro" panose="020B0504020202020204" pitchFamily="34" charset="0"/>
                    <a:cs typeface="Arial"/>
                  </a:rPr>
                  <a:t>entrar</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en</a:t>
                </a:r>
                <a:r>
                  <a:rPr lang="en-US" altLang="ko-KR" sz="1200" dirty="0">
                    <a:solidFill>
                      <a:schemeClr val="bg1"/>
                    </a:solidFill>
                    <a:latin typeface="Avenir Next LT Pro" panose="020B0504020202020204" pitchFamily="34" charset="0"/>
                    <a:cs typeface="Arial"/>
                  </a:rPr>
                  <a:t> la </a:t>
                </a:r>
                <a:r>
                  <a:rPr lang="en-US" altLang="ko-KR" sz="1200" dirty="0" err="1">
                    <a:solidFill>
                      <a:schemeClr val="bg1"/>
                    </a:solidFill>
                    <a:latin typeface="Avenir Next LT Pro" panose="020B0504020202020204" pitchFamily="34" charset="0"/>
                    <a:cs typeface="Arial"/>
                  </a:rPr>
                  <a:t>fase</a:t>
                </a:r>
                <a:r>
                  <a:rPr lang="en-US" altLang="ko-KR" sz="1200" dirty="0">
                    <a:solidFill>
                      <a:schemeClr val="bg1"/>
                    </a:solidFill>
                    <a:latin typeface="Avenir Next LT Pro" panose="020B0504020202020204" pitchFamily="34" charset="0"/>
                    <a:cs typeface="Arial"/>
                  </a:rPr>
                  <a:t> ICO de </a:t>
                </a:r>
                <a:r>
                  <a:rPr lang="en-US" altLang="ko-KR" sz="1200" dirty="0" err="1">
                    <a:solidFill>
                      <a:schemeClr val="bg1"/>
                    </a:solidFill>
                    <a:latin typeface="Avenir Next LT Pro" panose="020B0504020202020204" pitchFamily="34" charset="0"/>
                    <a:cs typeface="Arial"/>
                  </a:rPr>
                  <a:t>una</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criptomoneda</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determinada</a:t>
                </a:r>
                <a:r>
                  <a:rPr lang="en-US" altLang="ko-KR" sz="1200" dirty="0">
                    <a:solidFill>
                      <a:schemeClr val="bg1"/>
                    </a:solidFill>
                    <a:latin typeface="Avenir Next LT Pro" panose="020B0504020202020204" pitchFamily="34" charset="0"/>
                    <a:cs typeface="Arial"/>
                  </a:rPr>
                  <a:t>.</a:t>
                </a:r>
              </a:p>
            </p:txBody>
          </p:sp>
          <p:sp>
            <p:nvSpPr>
              <p:cNvPr id="49" name="TextBox 48"/>
              <p:cNvSpPr txBox="1"/>
              <p:nvPr/>
            </p:nvSpPr>
            <p:spPr>
              <a:xfrm>
                <a:off x="6557475" y="1411926"/>
                <a:ext cx="4507692" cy="369332"/>
              </a:xfrm>
              <a:prstGeom prst="rect">
                <a:avLst/>
              </a:prstGeom>
              <a:noFill/>
            </p:spPr>
            <p:txBody>
              <a:bodyPr wrap="square" lIns="108000" tIns="45720" rIns="108000" bIns="45720" rtlCol="0" anchor="t">
                <a:spAutoFit/>
              </a:bodyPr>
              <a:lstStyle/>
              <a:p>
                <a:r>
                  <a:rPr lang="en-US" altLang="ko-KR" b="1" dirty="0" err="1">
                    <a:solidFill>
                      <a:schemeClr val="bg1"/>
                    </a:solidFill>
                    <a:latin typeface="Avenir Next LT Pro" panose="020B0504020202020204" pitchFamily="34" charset="0"/>
                    <a:cs typeface="Arial"/>
                  </a:rPr>
                  <a:t>Compra</a:t>
                </a:r>
                <a:r>
                  <a:rPr lang="en-US" altLang="ko-KR" b="1" dirty="0">
                    <a:solidFill>
                      <a:schemeClr val="bg1"/>
                    </a:solidFill>
                    <a:latin typeface="Avenir Next LT Pro" panose="020B0504020202020204" pitchFamily="34" charset="0"/>
                    <a:cs typeface="Arial"/>
                  </a:rPr>
                  <a:t> de tokens:</a:t>
                </a:r>
                <a:endParaRPr lang="es-ES" altLang="ko-KR" dirty="0">
                  <a:solidFill>
                    <a:schemeClr val="bg1"/>
                  </a:solidFill>
                  <a:latin typeface="Avenir Next LT Pro" panose="020B0504020202020204" pitchFamily="34" charset="0"/>
                </a:endParaRPr>
              </a:p>
            </p:txBody>
          </p:sp>
        </p:grpSp>
        <p:grpSp>
          <p:nvGrpSpPr>
            <p:cNvPr id="45" name="Group 44"/>
            <p:cNvGrpSpPr/>
            <p:nvPr/>
          </p:nvGrpSpPr>
          <p:grpSpPr>
            <a:xfrm>
              <a:off x="4745820" y="1491808"/>
              <a:ext cx="958096" cy="780795"/>
              <a:chOff x="5324331" y="1449052"/>
              <a:chExt cx="958096" cy="780795"/>
            </a:xfrm>
          </p:grpSpPr>
          <p:sp>
            <p:nvSpPr>
              <p:cNvPr id="46" name="Oval 45"/>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03</a:t>
                </a:r>
                <a:endParaRPr lang="ko-KR" altLang="en-US" sz="3600" b="1" dirty="0">
                  <a:solidFill>
                    <a:schemeClr val="accent1"/>
                  </a:solidFill>
                  <a:cs typeface="Arial" pitchFamily="34" charset="0"/>
                </a:endParaRPr>
              </a:p>
            </p:txBody>
          </p:sp>
        </p:grpSp>
      </p:grpSp>
      <p:grpSp>
        <p:nvGrpSpPr>
          <p:cNvPr id="50" name="Group 49"/>
          <p:cNvGrpSpPr/>
          <p:nvPr/>
        </p:nvGrpSpPr>
        <p:grpSpPr>
          <a:xfrm>
            <a:off x="5484141" y="5126635"/>
            <a:ext cx="5794001" cy="984885"/>
            <a:chOff x="4745820" y="1482096"/>
            <a:chExt cx="5794001" cy="984885"/>
          </a:xfrm>
        </p:grpSpPr>
        <p:grpSp>
          <p:nvGrpSpPr>
            <p:cNvPr id="51" name="Group 50"/>
            <p:cNvGrpSpPr/>
            <p:nvPr/>
          </p:nvGrpSpPr>
          <p:grpSpPr>
            <a:xfrm>
              <a:off x="6032129" y="1482096"/>
              <a:ext cx="4507692" cy="984885"/>
              <a:chOff x="6557475" y="1411926"/>
              <a:chExt cx="4507692" cy="984885"/>
            </a:xfrm>
          </p:grpSpPr>
          <p:sp>
            <p:nvSpPr>
              <p:cNvPr id="55" name="TextBox 54"/>
              <p:cNvSpPr txBox="1"/>
              <p:nvPr/>
            </p:nvSpPr>
            <p:spPr>
              <a:xfrm>
                <a:off x="6557475" y="1750480"/>
                <a:ext cx="4507692" cy="646331"/>
              </a:xfrm>
              <a:prstGeom prst="rect">
                <a:avLst/>
              </a:prstGeom>
              <a:noFill/>
            </p:spPr>
            <p:txBody>
              <a:bodyPr wrap="square" lIns="91440" tIns="45720" rIns="91440" bIns="45720" rtlCol="0" anchor="t">
                <a:spAutoFit/>
              </a:bodyPr>
              <a:lstStyle/>
              <a:p>
                <a:r>
                  <a:rPr lang="en-US" altLang="ko-KR" sz="1200" dirty="0">
                    <a:solidFill>
                      <a:schemeClr val="bg1"/>
                    </a:solidFill>
                    <a:latin typeface="Avenir Next LT Pro" panose="020B0504020202020204" pitchFamily="34" charset="0"/>
                    <a:cs typeface="Arial"/>
                  </a:rPr>
                  <a:t>Una </a:t>
                </a:r>
                <a:r>
                  <a:rPr lang="en-US" altLang="ko-KR" sz="1200" dirty="0" err="1">
                    <a:solidFill>
                      <a:schemeClr val="bg1"/>
                    </a:solidFill>
                    <a:latin typeface="Avenir Next LT Pro" panose="020B0504020202020204" pitchFamily="34" charset="0"/>
                    <a:cs typeface="Arial"/>
                  </a:rPr>
                  <a:t>vez</a:t>
                </a:r>
                <a:r>
                  <a:rPr lang="en-US" altLang="ko-KR" sz="1200" dirty="0">
                    <a:solidFill>
                      <a:schemeClr val="bg1"/>
                    </a:solidFill>
                    <a:latin typeface="Avenir Next LT Pro" panose="020B0504020202020204" pitchFamily="34" charset="0"/>
                    <a:cs typeface="Arial"/>
                  </a:rPr>
                  <a:t> que la </a:t>
                </a:r>
                <a:r>
                  <a:rPr lang="en-US" altLang="ko-KR" sz="1200" dirty="0" err="1">
                    <a:solidFill>
                      <a:schemeClr val="bg1"/>
                    </a:solidFill>
                    <a:latin typeface="Avenir Next LT Pro" panose="020B0504020202020204" pitchFamily="34" charset="0"/>
                    <a:cs typeface="Arial"/>
                  </a:rPr>
                  <a:t>criptomoneda</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supere</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su</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fase</a:t>
                </a:r>
                <a:r>
                  <a:rPr lang="en-US" altLang="ko-KR" sz="1200" dirty="0">
                    <a:solidFill>
                      <a:schemeClr val="bg1"/>
                    </a:solidFill>
                    <a:latin typeface="Avenir Next LT Pro" panose="020B0504020202020204" pitchFamily="34" charset="0"/>
                    <a:cs typeface="Arial"/>
                  </a:rPr>
                  <a:t> ICO y </a:t>
                </a:r>
                <a:r>
                  <a:rPr lang="en-US" altLang="ko-KR" sz="1200" dirty="0" err="1">
                    <a:solidFill>
                      <a:schemeClr val="bg1"/>
                    </a:solidFill>
                    <a:latin typeface="Avenir Next LT Pro" panose="020B0504020202020204" pitchFamily="34" charset="0"/>
                    <a:cs typeface="Arial"/>
                  </a:rPr>
                  <a:t>salga</a:t>
                </a:r>
                <a:r>
                  <a:rPr lang="en-US" altLang="ko-KR" sz="1200" dirty="0">
                    <a:solidFill>
                      <a:schemeClr val="bg1"/>
                    </a:solidFill>
                    <a:latin typeface="Avenir Next LT Pro" panose="020B0504020202020204" pitchFamily="34" charset="0"/>
                    <a:cs typeface="Arial"/>
                  </a:rPr>
                  <a:t> al mercado, </a:t>
                </a:r>
                <a:r>
                  <a:rPr lang="en-US" altLang="ko-KR" sz="1200" dirty="0" err="1">
                    <a:solidFill>
                      <a:schemeClr val="bg1"/>
                    </a:solidFill>
                    <a:latin typeface="Avenir Next LT Pro" panose="020B0504020202020204" pitchFamily="34" charset="0"/>
                    <a:cs typeface="Arial"/>
                  </a:rPr>
                  <a:t>una</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vez</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pase</a:t>
                </a:r>
                <a:r>
                  <a:rPr lang="en-US" altLang="ko-KR" sz="1200" dirty="0">
                    <a:solidFill>
                      <a:schemeClr val="bg1"/>
                    </a:solidFill>
                    <a:latin typeface="Avenir Next LT Pro" panose="020B0504020202020204" pitchFamily="34" charset="0"/>
                    <a:cs typeface="Arial"/>
                  </a:rPr>
                  <a:t> un </a:t>
                </a:r>
                <a:r>
                  <a:rPr lang="en-US" altLang="ko-KR" sz="1200" dirty="0" err="1">
                    <a:solidFill>
                      <a:schemeClr val="bg1"/>
                    </a:solidFill>
                    <a:latin typeface="Avenir Next LT Pro" panose="020B0504020202020204" pitchFamily="34" charset="0"/>
                    <a:cs typeface="Arial"/>
                  </a:rPr>
                  <a:t>mes</a:t>
                </a:r>
                <a:r>
                  <a:rPr lang="en-US" altLang="ko-KR" sz="1200" dirty="0">
                    <a:solidFill>
                      <a:schemeClr val="bg1"/>
                    </a:solidFill>
                    <a:latin typeface="Avenir Next LT Pro" panose="020B0504020202020204" pitchFamily="34" charset="0"/>
                    <a:cs typeface="Arial"/>
                  </a:rPr>
                  <a:t> o dos </a:t>
                </a:r>
                <a:r>
                  <a:rPr lang="en-US" altLang="ko-KR" sz="1200" dirty="0" err="1">
                    <a:solidFill>
                      <a:schemeClr val="bg1"/>
                    </a:solidFill>
                    <a:latin typeface="Avenir Next LT Pro" panose="020B0504020202020204" pitchFamily="34" charset="0"/>
                    <a:cs typeface="Arial"/>
                  </a:rPr>
                  <a:t>vendemos</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todos</a:t>
                </a:r>
                <a:r>
                  <a:rPr lang="en-US" altLang="ko-KR" sz="1200" dirty="0">
                    <a:solidFill>
                      <a:schemeClr val="bg1"/>
                    </a:solidFill>
                    <a:latin typeface="Avenir Next LT Pro" panose="020B0504020202020204" pitchFamily="34" charset="0"/>
                    <a:cs typeface="Arial"/>
                  </a:rPr>
                  <a:t> </a:t>
                </a:r>
                <a:r>
                  <a:rPr lang="en-US" altLang="ko-KR" sz="1200" dirty="0" err="1">
                    <a:solidFill>
                      <a:schemeClr val="bg1"/>
                    </a:solidFill>
                    <a:latin typeface="Avenir Next LT Pro" panose="020B0504020202020204" pitchFamily="34" charset="0"/>
                    <a:cs typeface="Arial"/>
                  </a:rPr>
                  <a:t>los</a:t>
                </a:r>
                <a:r>
                  <a:rPr lang="en-US" altLang="ko-KR" sz="1200" dirty="0">
                    <a:solidFill>
                      <a:schemeClr val="bg1"/>
                    </a:solidFill>
                    <a:latin typeface="Avenir Next LT Pro" panose="020B0504020202020204" pitchFamily="34" charset="0"/>
                    <a:cs typeface="Arial"/>
                  </a:rPr>
                  <a:t> tokens.</a:t>
                </a:r>
                <a:endParaRPr lang="es-ES" dirty="0">
                  <a:solidFill>
                    <a:schemeClr val="bg1"/>
                  </a:solidFill>
                  <a:latin typeface="Avenir Next LT Pro" panose="020B0504020202020204" pitchFamily="34" charset="0"/>
                </a:endParaRPr>
              </a:p>
            </p:txBody>
          </p:sp>
          <p:sp>
            <p:nvSpPr>
              <p:cNvPr id="56" name="TextBox 55"/>
              <p:cNvSpPr txBox="1"/>
              <p:nvPr/>
            </p:nvSpPr>
            <p:spPr>
              <a:xfrm>
                <a:off x="6557475" y="1411926"/>
                <a:ext cx="4507692" cy="369332"/>
              </a:xfrm>
              <a:prstGeom prst="rect">
                <a:avLst/>
              </a:prstGeom>
              <a:noFill/>
            </p:spPr>
            <p:txBody>
              <a:bodyPr wrap="square" lIns="108000" tIns="45720" rIns="108000" bIns="45720" rtlCol="0" anchor="t">
                <a:spAutoFit/>
              </a:bodyPr>
              <a:lstStyle/>
              <a:p>
                <a:r>
                  <a:rPr lang="en-US" altLang="ko-KR" b="1" dirty="0">
                    <a:solidFill>
                      <a:schemeClr val="bg1"/>
                    </a:solidFill>
                    <a:latin typeface="Avenir Next LT Pro" panose="020B0504020202020204" pitchFamily="34" charset="0"/>
                    <a:cs typeface="Arial"/>
                  </a:rPr>
                  <a:t>Venta de tokens:</a:t>
                </a:r>
              </a:p>
            </p:txBody>
          </p:sp>
        </p:grpSp>
        <p:grpSp>
          <p:nvGrpSpPr>
            <p:cNvPr id="52" name="Group 51"/>
            <p:cNvGrpSpPr/>
            <p:nvPr/>
          </p:nvGrpSpPr>
          <p:grpSpPr>
            <a:xfrm>
              <a:off x="4745820" y="1491808"/>
              <a:ext cx="958096" cy="780795"/>
              <a:chOff x="5324331" y="1449052"/>
              <a:chExt cx="958096" cy="780795"/>
            </a:xfrm>
          </p:grpSpPr>
          <p:sp>
            <p:nvSpPr>
              <p:cNvPr id="53" name="Oval 52"/>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04</a:t>
                </a:r>
                <a:endParaRPr lang="ko-KR" altLang="en-US" sz="3600" b="1" dirty="0">
                  <a:solidFill>
                    <a:schemeClr val="accent1"/>
                  </a:solidFill>
                  <a:cs typeface="Arial" pitchFamily="34" charset="0"/>
                </a:endParaRPr>
              </a:p>
            </p:txBody>
          </p:sp>
        </p:grpSp>
      </p:grpSp>
    </p:spTree>
    <p:extLst>
      <p:ext uri="{BB962C8B-B14F-4D97-AF65-F5344CB8AC3E}">
        <p14:creationId xmlns:p14="http://schemas.microsoft.com/office/powerpoint/2010/main" val="107098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a:latin typeface="Agency FB" panose="020B0503020202020204" pitchFamily="34" charset="0"/>
                <a:cs typeface="Arial"/>
              </a:rPr>
              <a:t>ICO (Initial Coin Offering)</a:t>
            </a:r>
            <a:endParaRPr lang="en-US" dirty="0">
              <a:latin typeface="Agency FB" panose="020B0503020202020204" pitchFamily="34" charset="0"/>
            </a:endParaRPr>
          </a:p>
        </p:txBody>
      </p:sp>
      <p:grpSp>
        <p:nvGrpSpPr>
          <p:cNvPr id="3" name="Group 36">
            <a:extLst>
              <a:ext uri="{FF2B5EF4-FFF2-40B4-BE49-F238E27FC236}">
                <a16:creationId xmlns:a16="http://schemas.microsoft.com/office/drawing/2014/main" id="{CFFA20D0-77FF-4B99-A58E-3433DB410C21}"/>
              </a:ext>
            </a:extLst>
          </p:cNvPr>
          <p:cNvGrpSpPr/>
          <p:nvPr/>
        </p:nvGrpSpPr>
        <p:grpSpPr>
          <a:xfrm>
            <a:off x="901299" y="1933752"/>
            <a:ext cx="10361647" cy="4152161"/>
            <a:chOff x="467544" y="1347614"/>
            <a:chExt cx="8208912" cy="3289508"/>
          </a:xfrm>
        </p:grpSpPr>
        <p:sp>
          <p:nvSpPr>
            <p:cNvPr id="4" name="Rectangle 3">
              <a:extLst>
                <a:ext uri="{FF2B5EF4-FFF2-40B4-BE49-F238E27FC236}">
                  <a16:creationId xmlns:a16="http://schemas.microsoft.com/office/drawing/2014/main" id="{9BA874E2-0617-49E1-8B72-2877E81210C1}"/>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3">
              <a:extLst>
                <a:ext uri="{FF2B5EF4-FFF2-40B4-BE49-F238E27FC236}">
                  <a16:creationId xmlns:a16="http://schemas.microsoft.com/office/drawing/2014/main" id="{386EB76F-1F28-49A0-833F-40734BC4442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3">
              <a:extLst>
                <a:ext uri="{FF2B5EF4-FFF2-40B4-BE49-F238E27FC236}">
                  <a16:creationId xmlns:a16="http://schemas.microsoft.com/office/drawing/2014/main" id="{62537CF2-01C2-46BE-9F2D-04765BD27A6B}"/>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ectangle 3">
              <a:extLst>
                <a:ext uri="{FF2B5EF4-FFF2-40B4-BE49-F238E27FC236}">
                  <a16:creationId xmlns:a16="http://schemas.microsoft.com/office/drawing/2014/main" id="{4F67A189-FEBB-4B59-B609-ABDBACE53DA7}"/>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44">
              <a:extLst>
                <a:ext uri="{FF2B5EF4-FFF2-40B4-BE49-F238E27FC236}">
                  <a16:creationId xmlns:a16="http://schemas.microsoft.com/office/drawing/2014/main" id="{507D26B8-4F56-4969-8E7C-87C98B28653B}"/>
                </a:ext>
              </a:extLst>
            </p:cNvPr>
            <p:cNvSpPr/>
            <p:nvPr/>
          </p:nvSpPr>
          <p:spPr>
            <a:xfrm rot="2700000">
              <a:off x="3990029" y="2417307"/>
              <a:ext cx="1157246" cy="11572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ight Triangle 48">
              <a:extLst>
                <a:ext uri="{FF2B5EF4-FFF2-40B4-BE49-F238E27FC236}">
                  <a16:creationId xmlns:a16="http://schemas.microsoft.com/office/drawing/2014/main" id="{1EDEC09C-517E-472B-8ABA-07ECC2520E83}"/>
                </a:ext>
              </a:extLst>
            </p:cNvPr>
            <p:cNvSpPr/>
            <p:nvPr/>
          </p:nvSpPr>
          <p:spPr>
            <a:xfrm rot="10800000">
              <a:off x="4932040" y="2349847"/>
              <a:ext cx="288032" cy="288032"/>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ight Triangle 50">
              <a:extLst>
                <a:ext uri="{FF2B5EF4-FFF2-40B4-BE49-F238E27FC236}">
                  <a16:creationId xmlns:a16="http://schemas.microsoft.com/office/drawing/2014/main" id="{865D433C-5D62-4F8D-A875-D51F15D49723}"/>
                </a:ext>
              </a:extLst>
            </p:cNvPr>
            <p:cNvSpPr/>
            <p:nvPr/>
          </p:nvSpPr>
          <p:spPr>
            <a:xfrm rot="16200000">
              <a:off x="4932040" y="3348598"/>
              <a:ext cx="288032" cy="2880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ight Triangle 63">
              <a:extLst>
                <a:ext uri="{FF2B5EF4-FFF2-40B4-BE49-F238E27FC236}">
                  <a16:creationId xmlns:a16="http://schemas.microsoft.com/office/drawing/2014/main" id="{99E6F270-DD52-4AF4-BCE8-1622BC38AE20}"/>
                </a:ext>
              </a:extLst>
            </p:cNvPr>
            <p:cNvSpPr/>
            <p:nvPr/>
          </p:nvSpPr>
          <p:spPr>
            <a:xfrm>
              <a:off x="3946788" y="3369919"/>
              <a:ext cx="288032" cy="288032"/>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ight Triangle 64">
              <a:extLst>
                <a:ext uri="{FF2B5EF4-FFF2-40B4-BE49-F238E27FC236}">
                  <a16:creationId xmlns:a16="http://schemas.microsoft.com/office/drawing/2014/main" id="{78071D3D-DA43-4079-BC52-8B48BF728066}"/>
                </a:ext>
              </a:extLst>
            </p:cNvPr>
            <p:cNvSpPr/>
            <p:nvPr/>
          </p:nvSpPr>
          <p:spPr>
            <a:xfrm rot="5400000">
              <a:off x="3939168" y="2340540"/>
              <a:ext cx="288032" cy="2880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Group 65">
            <a:extLst>
              <a:ext uri="{FF2B5EF4-FFF2-40B4-BE49-F238E27FC236}">
                <a16:creationId xmlns:a16="http://schemas.microsoft.com/office/drawing/2014/main" id="{340CCE2B-7455-4EA4-9EF5-FF83879A43A1}"/>
              </a:ext>
            </a:extLst>
          </p:cNvPr>
          <p:cNvGrpSpPr/>
          <p:nvPr/>
        </p:nvGrpSpPr>
        <p:grpSpPr>
          <a:xfrm>
            <a:off x="1391887" y="1923037"/>
            <a:ext cx="3901065" cy="2262158"/>
            <a:chOff x="2504389" y="1355660"/>
            <a:chExt cx="1979996" cy="2262158"/>
          </a:xfrm>
        </p:grpSpPr>
        <p:sp>
          <p:nvSpPr>
            <p:cNvPr id="14" name="TextBox 13">
              <a:extLst>
                <a:ext uri="{FF2B5EF4-FFF2-40B4-BE49-F238E27FC236}">
                  <a16:creationId xmlns:a16="http://schemas.microsoft.com/office/drawing/2014/main" id="{12E8B1A1-7EEC-495E-8FE2-81BC6FD12760}"/>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2512CE5E-71CD-4BF3-B660-B0903EC89763}"/>
                </a:ext>
              </a:extLst>
            </p:cNvPr>
            <p:cNvSpPr txBox="1"/>
            <p:nvPr/>
          </p:nvSpPr>
          <p:spPr>
            <a:xfrm>
              <a:off x="2504389" y="1355660"/>
              <a:ext cx="1979996" cy="2262158"/>
            </a:xfrm>
            <a:prstGeom prst="rect">
              <a:avLst/>
            </a:prstGeom>
            <a:noFill/>
            <a:ln w="3175">
              <a:noFill/>
            </a:ln>
          </p:spPr>
          <p:txBody>
            <a:bodyPr wrap="square" lIns="91440" tIns="45720" rIns="91440" bIns="45720" rtlCol="0" anchor="ctr">
              <a:spAutoFit/>
            </a:bodyPr>
            <a:lstStyle/>
            <a:p>
              <a:endParaRPr lang="en-US" sz="1400" dirty="0">
                <a:cs typeface="Arial"/>
              </a:endParaRPr>
            </a:p>
            <a:p>
              <a:r>
                <a:rPr lang="en-US" sz="1100" dirty="0">
                  <a:latin typeface="Avenir Next LT Pro" panose="020B0504020202020204" pitchFamily="34" charset="0"/>
                  <a:ea typeface="+mn-lt"/>
                  <a:cs typeface="+mn-lt"/>
                </a:rPr>
                <a:t>Las </a:t>
              </a:r>
              <a:r>
                <a:rPr lang="en-US" sz="1100" dirty="0" err="1">
                  <a:latin typeface="Avenir Next LT Pro" panose="020B0504020202020204" pitchFamily="34" charset="0"/>
                  <a:ea typeface="+mn-lt"/>
                  <a:cs typeface="+mn-lt"/>
                </a:rPr>
                <a:t>ofertas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iniciales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monedas</a:t>
              </a:r>
              <a:r>
                <a:rPr lang="en-US" sz="1100" dirty="0">
                  <a:latin typeface="Avenir Next LT Pro" panose="020B0504020202020204" pitchFamily="34" charset="0"/>
                  <a:ea typeface="+mn-lt"/>
                  <a:cs typeface="+mn-lt"/>
                </a:rPr>
                <a:t> ICOs o Token Sales, son </a:t>
              </a:r>
              <a:r>
                <a:rPr lang="en-US" sz="1100" dirty="0" err="1">
                  <a:latin typeface="Avenir Next LT Pro" panose="020B0504020202020204" pitchFamily="34" charset="0"/>
                  <a:ea typeface="+mn-lt"/>
                  <a:cs typeface="+mn-lt"/>
                </a:rPr>
                <a:t>una</a:t>
              </a:r>
              <a:r>
                <a:rPr lang="en-US" sz="1100" dirty="0">
                  <a:latin typeface="Avenir Next LT Pro" panose="020B0504020202020204" pitchFamily="34" charset="0"/>
                  <a:ea typeface="+mn-lt"/>
                  <a:cs typeface="+mn-lt"/>
                </a:rPr>
                <a:t> forma de </a:t>
              </a:r>
              <a:r>
                <a:rPr lang="en-US" sz="1100" dirty="0" err="1">
                  <a:latin typeface="Avenir Next LT Pro" panose="020B0504020202020204" pitchFamily="34" charset="0"/>
                  <a:ea typeface="+mn-lt"/>
                  <a:cs typeface="+mn-lt"/>
                </a:rPr>
                <a:t>financiación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la que las </a:t>
              </a:r>
              <a:r>
                <a:rPr lang="en-US" sz="1100" dirty="0" err="1">
                  <a:latin typeface="Avenir Next LT Pro" panose="020B0504020202020204" pitchFamily="34" charset="0"/>
                  <a:ea typeface="+mn-lt"/>
                  <a:cs typeface="+mn-lt"/>
                </a:rPr>
                <a:t>empresas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principalmente</a:t>
              </a:r>
              <a:r>
                <a:rPr lang="en-US" sz="1100" dirty="0">
                  <a:latin typeface="Avenir Next LT Pro" panose="020B0504020202020204" pitchFamily="34" charset="0"/>
                  <a:ea typeface="+mn-lt"/>
                  <a:cs typeface="+mn-lt"/>
                </a:rPr>
                <a:t> startups, </a:t>
              </a:r>
              <a:r>
                <a:rPr lang="en-US" sz="1100" dirty="0" err="1">
                  <a:latin typeface="Avenir Next LT Pro" panose="020B0504020202020204" pitchFamily="34" charset="0"/>
                  <a:ea typeface="+mn-lt"/>
                  <a:cs typeface="+mn-lt"/>
                </a:rPr>
                <a:t>recolectan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fondos</a:t>
              </a:r>
              <a:r>
                <a:rPr lang="en-US" sz="1100" dirty="0">
                  <a:latin typeface="Avenir Next LT Pro" panose="020B0504020202020204" pitchFamily="34" charset="0"/>
                  <a:ea typeface="+mn-lt"/>
                  <a:cs typeface="+mn-lt"/>
                </a:rPr>
                <a:t> a </a:t>
              </a:r>
              <a:r>
                <a:rPr lang="en-US" sz="1100" dirty="0" err="1">
                  <a:latin typeface="Avenir Next LT Pro" panose="020B0504020202020204" pitchFamily="34" charset="0"/>
                  <a:ea typeface="+mn-lt"/>
                  <a:cs typeface="+mn-lt"/>
                </a:rPr>
                <a:t>través</a:t>
              </a:r>
              <a:r>
                <a:rPr lang="en-US" sz="1100" dirty="0">
                  <a:latin typeface="Avenir Next LT Pro" panose="020B0504020202020204" pitchFamily="34" charset="0"/>
                  <a:ea typeface="+mn-lt"/>
                  <a:cs typeface="+mn-lt"/>
                </a:rPr>
                <a:t> de tokens o </a:t>
              </a:r>
              <a:r>
                <a:rPr lang="en-US" sz="1100" dirty="0" err="1">
                  <a:latin typeface="Avenir Next LT Pro" panose="020B0504020202020204" pitchFamily="34" charset="0"/>
                  <a:ea typeface="+mn-lt"/>
                  <a:cs typeface="+mn-lt"/>
                </a:rPr>
                <a:t>criptomonedas</a:t>
              </a:r>
              <a:r>
                <a:rPr lang="en-US" sz="1100" dirty="0">
                  <a:latin typeface="Avenir Next LT Pro" panose="020B0504020202020204" pitchFamily="34" charset="0"/>
                  <a:ea typeface="+mn-lt"/>
                  <a:cs typeface="+mn-lt"/>
                </a:rPr>
                <a:t> que </a:t>
              </a:r>
              <a:r>
                <a:rPr lang="en-US" sz="1100" dirty="0" err="1">
                  <a:latin typeface="Avenir Next LT Pro" panose="020B0504020202020204" pitchFamily="34" charset="0"/>
                  <a:ea typeface="+mn-lt"/>
                  <a:cs typeface="+mn-lt"/>
                </a:rPr>
                <a:t>han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creado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ellas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mismas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Funciona</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manera</a:t>
              </a:r>
              <a:r>
                <a:rPr lang="en-US" sz="1100" dirty="0">
                  <a:latin typeface="Avenir Next LT Pro" panose="020B0504020202020204" pitchFamily="34" charset="0"/>
                  <a:ea typeface="+mn-lt"/>
                  <a:cs typeface="+mn-lt"/>
                </a:rPr>
                <a:t> similar a </a:t>
              </a:r>
              <a:r>
                <a:rPr lang="en-US" sz="1100" dirty="0" err="1">
                  <a:latin typeface="Avenir Next LT Pro" panose="020B0504020202020204" pitchFamily="34" charset="0"/>
                  <a:ea typeface="+mn-lt"/>
                  <a:cs typeface="+mn-lt"/>
                </a:rPr>
                <a:t>una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oferta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pública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inicial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tradicional</a:t>
              </a:r>
              <a:r>
                <a:rPr lang="en-US" sz="1100" dirty="0">
                  <a:latin typeface="Avenir Next LT Pro" panose="020B0504020202020204" pitchFamily="34" charset="0"/>
                  <a:ea typeface="+mn-lt"/>
                  <a:cs typeface="+mn-lt"/>
                </a:rPr>
                <a:t>. En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caso</a:t>
              </a:r>
              <a:r>
                <a:rPr lang="en-US" sz="1100" dirty="0">
                  <a:latin typeface="Avenir Next LT Pro" panose="020B0504020202020204" pitchFamily="34" charset="0"/>
                  <a:ea typeface="+mn-lt"/>
                  <a:cs typeface="+mn-lt"/>
                </a:rPr>
                <a:t> de las ICOs, se </a:t>
              </a:r>
              <a:r>
                <a:rPr lang="en-US" sz="1100" dirty="0" err="1">
                  <a:latin typeface="Avenir Next LT Pro" panose="020B0504020202020204" pitchFamily="34" charset="0"/>
                  <a:ea typeface="+mn-lt"/>
                  <a:cs typeface="+mn-lt"/>
                </a:rPr>
                <a:t>venden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unidades</a:t>
              </a:r>
              <a:r>
                <a:rPr lang="en-US" sz="1100" dirty="0">
                  <a:latin typeface="Avenir Next LT Pro" panose="020B0504020202020204" pitchFamily="34" charset="0"/>
                  <a:ea typeface="+mn-lt"/>
                  <a:cs typeface="+mn-lt"/>
                </a:rPr>
                <a:t> (tokens) de </a:t>
              </a:r>
              <a:r>
                <a:rPr lang="en-US" sz="1100" dirty="0" err="1">
                  <a:latin typeface="Avenir Next LT Pro" panose="020B0504020202020204" pitchFamily="34" charset="0"/>
                  <a:ea typeface="+mn-lt"/>
                  <a:cs typeface="+mn-lt"/>
                </a:rPr>
                <a:t>una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moneda</a:t>
              </a:r>
              <a:r>
                <a:rPr lang="en-US" sz="1100" dirty="0">
                  <a:latin typeface="Avenir Next LT Pro" panose="020B0504020202020204" pitchFamily="34" charset="0"/>
                  <a:ea typeface="+mn-lt"/>
                  <a:cs typeface="+mn-lt"/>
                </a:rPr>
                <a:t> virtual que </a:t>
              </a:r>
              <a:r>
                <a:rPr lang="en-US" sz="1100" dirty="0" err="1">
                  <a:latin typeface="Avenir Next LT Pro" panose="020B0504020202020204" pitchFamily="34" charset="0"/>
                  <a:ea typeface="+mn-lt"/>
                  <a:cs typeface="+mn-lt"/>
                </a:rPr>
                <a:t>aún</a:t>
              </a:r>
              <a:r>
                <a:rPr lang="en-US" sz="1100" dirty="0">
                  <a:latin typeface="Avenir Next LT Pro" panose="020B0504020202020204" pitchFamily="34" charset="0"/>
                  <a:ea typeface="+mn-lt"/>
                  <a:cs typeface="+mn-lt"/>
                </a:rPr>
                <a:t> se </a:t>
              </a:r>
              <a:r>
                <a:rPr lang="en-US" sz="1100" dirty="0" err="1">
                  <a:latin typeface="Avenir Next LT Pro" panose="020B0504020202020204" pitchFamily="34" charset="0"/>
                  <a:ea typeface="+mn-lt"/>
                  <a:cs typeface="+mn-lt"/>
                </a:rPr>
                <a:t>encuentran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una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fase</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muy</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temprana</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desarrollo</a:t>
              </a:r>
              <a:r>
                <a:rPr lang="en-US" sz="1100" dirty="0">
                  <a:latin typeface="Avenir Next LT Pro" panose="020B0504020202020204" pitchFamily="34" charset="0"/>
                  <a:ea typeface="+mn-lt"/>
                  <a:cs typeface="+mn-lt"/>
                </a:rPr>
                <a:t> o </a:t>
              </a:r>
              <a:r>
                <a:rPr lang="en-US" sz="1100" dirty="0" err="1">
                  <a:latin typeface="Avenir Next LT Pro" panose="020B0504020202020204" pitchFamily="34" charset="0"/>
                  <a:ea typeface="+mn-lt"/>
                  <a:cs typeface="+mn-lt"/>
                </a:rPr>
                <a:t>incluso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estado</a:t>
              </a:r>
              <a:r>
                <a:rPr lang="en-US" sz="1100" dirty="0">
                  <a:latin typeface="Avenir Next LT Pro" panose="020B0504020202020204" pitchFamily="34" charset="0"/>
                  <a:ea typeface="+mn-lt"/>
                  <a:cs typeface="+mn-lt"/>
                </a:rPr>
                <a:t> de un </a:t>
              </a:r>
              <a:r>
                <a:rPr lang="en-US" sz="1100" dirty="0" err="1">
                  <a:latin typeface="Avenir Next LT Pro" panose="020B0504020202020204" pitchFamily="34" charset="0"/>
                  <a:ea typeface="+mn-lt"/>
                  <a:cs typeface="+mn-lt"/>
                </a:rPr>
                <a:t>libro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blanco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teórico</a:t>
              </a:r>
              <a:r>
                <a:rPr lang="en-US" sz="1100" dirty="0">
                  <a:latin typeface="Avenir Next LT Pro" panose="020B0504020202020204" pitchFamily="34" charset="0"/>
                  <a:ea typeface="+mn-lt"/>
                  <a:cs typeface="+mn-lt"/>
                </a:rPr>
                <a:t>.</a:t>
              </a:r>
            </a:p>
            <a:p>
              <a:endParaRPr lang="en-US" sz="1400" dirty="0">
                <a:ea typeface="+mn-lt"/>
                <a:cs typeface="+mn-lt"/>
              </a:endParaRPr>
            </a:p>
            <a:p>
              <a:endParaRPr lang="en-US" altLang="ko-KR" sz="1400" b="1" dirty="0">
                <a:solidFill>
                  <a:schemeClr val="accent1"/>
                </a:solidFill>
                <a:cs typeface="Arial" pitchFamily="34" charset="0"/>
              </a:endParaRPr>
            </a:p>
          </p:txBody>
        </p:sp>
      </p:grpSp>
      <p:grpSp>
        <p:nvGrpSpPr>
          <p:cNvPr id="16" name="Group 68">
            <a:extLst>
              <a:ext uri="{FF2B5EF4-FFF2-40B4-BE49-F238E27FC236}">
                <a16:creationId xmlns:a16="http://schemas.microsoft.com/office/drawing/2014/main" id="{E00FAB14-9A7B-4BAD-9868-817C4BD12D30}"/>
              </a:ext>
            </a:extLst>
          </p:cNvPr>
          <p:cNvGrpSpPr/>
          <p:nvPr/>
        </p:nvGrpSpPr>
        <p:grpSpPr>
          <a:xfrm>
            <a:off x="1388863" y="4224396"/>
            <a:ext cx="3891641" cy="1969770"/>
            <a:chOff x="2502854" y="1534314"/>
            <a:chExt cx="1975212" cy="1969770"/>
          </a:xfrm>
        </p:grpSpPr>
        <p:sp>
          <p:nvSpPr>
            <p:cNvPr id="17" name="TextBox 16">
              <a:extLst>
                <a:ext uri="{FF2B5EF4-FFF2-40B4-BE49-F238E27FC236}">
                  <a16:creationId xmlns:a16="http://schemas.microsoft.com/office/drawing/2014/main" id="{EED99778-1699-45B7-8631-1E062BD543F5}"/>
                </a:ext>
              </a:extLst>
            </p:cNvPr>
            <p:cNvSpPr txBox="1"/>
            <p:nvPr/>
          </p:nvSpPr>
          <p:spPr>
            <a:xfrm>
              <a:off x="2502854" y="1534314"/>
              <a:ext cx="1975212" cy="1969770"/>
            </a:xfrm>
            <a:prstGeom prst="rect">
              <a:avLst/>
            </a:prstGeom>
            <a:noFill/>
          </p:spPr>
          <p:txBody>
            <a:bodyPr wrap="square" lIns="91440" tIns="45720" rIns="91440" bIns="45720" rtlCol="0" anchor="t">
              <a:spAutoFit/>
            </a:bodyPr>
            <a:lstStyle/>
            <a:p>
              <a:r>
                <a:rPr lang="en-US" sz="1100" dirty="0">
                  <a:latin typeface="Avenir Next LT Pro" panose="020B0504020202020204" pitchFamily="34" charset="0"/>
                  <a:ea typeface="+mn-lt"/>
                  <a:cs typeface="+mn-lt"/>
                </a:rPr>
                <a:t>Para las </a:t>
              </a:r>
              <a:r>
                <a:rPr lang="en-US" sz="1100" dirty="0" err="1">
                  <a:latin typeface="Avenir Next LT Pro" panose="020B0504020202020204" pitchFamily="34" charset="0"/>
                  <a:ea typeface="+mn-lt"/>
                  <a:cs typeface="+mn-lt"/>
                </a:rPr>
                <a:t>nuevas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empresas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alta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tecnología</a:t>
              </a:r>
              <a:r>
                <a:rPr lang="en-US" sz="1100" dirty="0">
                  <a:latin typeface="Avenir Next LT Pro" panose="020B0504020202020204" pitchFamily="34" charset="0"/>
                  <a:ea typeface="+mn-lt"/>
                  <a:cs typeface="+mn-lt"/>
                </a:rPr>
                <a:t> y con </a:t>
              </a:r>
              <a:r>
                <a:rPr lang="en-US" sz="1100" dirty="0" err="1">
                  <a:latin typeface="Avenir Next LT Pro" panose="020B0504020202020204" pitchFamily="34" charset="0"/>
                  <a:ea typeface="+mn-lt"/>
                  <a:cs typeface="+mn-lt"/>
                </a:rPr>
                <a:t>uso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intensivo</a:t>
              </a:r>
              <a:r>
                <a:rPr lang="en-US" sz="1100" dirty="0">
                  <a:latin typeface="Avenir Next LT Pro" panose="020B0504020202020204" pitchFamily="34" charset="0"/>
                  <a:ea typeface="+mn-lt"/>
                  <a:cs typeface="+mn-lt"/>
                </a:rPr>
                <a:t> de capital,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financiamiento</a:t>
              </a:r>
              <a:r>
                <a:rPr lang="en-US" sz="1100" dirty="0">
                  <a:latin typeface="Avenir Next LT Pro" panose="020B0504020202020204" pitchFamily="34" charset="0"/>
                  <a:ea typeface="+mn-lt"/>
                  <a:cs typeface="+mn-lt"/>
                </a:rPr>
                <a:t> es vital para </a:t>
              </a:r>
              <a:r>
                <a:rPr lang="en-US" sz="1100" dirty="0" err="1">
                  <a:latin typeface="Avenir Next LT Pro" panose="020B0504020202020204" pitchFamily="34" charset="0"/>
                  <a:ea typeface="+mn-lt"/>
                  <a:cs typeface="+mn-lt"/>
                </a:rPr>
                <a:t>competir</a:t>
              </a:r>
              <a:r>
                <a:rPr lang="en-US" sz="1100" dirty="0">
                  <a:latin typeface="Avenir Next LT Pro" panose="020B0504020202020204" pitchFamily="34" charset="0"/>
                  <a:ea typeface="+mn-lt"/>
                  <a:cs typeface="+mn-lt"/>
                </a:rPr>
                <a:t> y </a:t>
              </a:r>
              <a:r>
                <a:rPr lang="en-US" sz="1100" dirty="0" err="1">
                  <a:latin typeface="Avenir Next LT Pro" panose="020B0504020202020204" pitchFamily="34" charset="0"/>
                  <a:ea typeface="+mn-lt"/>
                  <a:cs typeface="+mn-lt"/>
                </a:rPr>
                <a:t>sobrevivir</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mercado. Uno de los pasos </a:t>
              </a:r>
              <a:r>
                <a:rPr lang="en-US" sz="1100" dirty="0" err="1">
                  <a:latin typeface="Avenir Next LT Pro" panose="020B0504020202020204" pitchFamily="34" charset="0"/>
                  <a:ea typeface="+mn-lt"/>
                  <a:cs typeface="+mn-lt"/>
                </a:rPr>
                <a:t>fundamentales</a:t>
              </a:r>
              <a:r>
                <a:rPr lang="en-US" sz="1100" dirty="0">
                  <a:latin typeface="Avenir Next LT Pro" panose="020B0504020202020204" pitchFamily="34" charset="0"/>
                  <a:ea typeface="+mn-lt"/>
                  <a:cs typeface="+mn-lt"/>
                </a:rPr>
                <a:t> y, a </a:t>
              </a:r>
              <a:r>
                <a:rPr lang="en-US" sz="1100" dirty="0" err="1">
                  <a:latin typeface="Avenir Next LT Pro" panose="020B0504020202020204" pitchFamily="34" charset="0"/>
                  <a:ea typeface="+mn-lt"/>
                  <a:cs typeface="+mn-lt"/>
                </a:rPr>
                <a:t>su</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vez</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más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difíciles</a:t>
              </a:r>
              <a:r>
                <a:rPr lang="en-US" sz="1100" dirty="0">
                  <a:latin typeface="Avenir Next LT Pro" panose="020B0504020202020204" pitchFamily="34" charset="0"/>
                  <a:ea typeface="+mn-lt"/>
                  <a:cs typeface="+mn-lt"/>
                </a:rPr>
                <a:t> para los </a:t>
              </a:r>
              <a:r>
                <a:rPr lang="en-US" sz="1100" dirty="0" err="1">
                  <a:latin typeface="Avenir Next LT Pro" panose="020B0504020202020204" pitchFamily="34" charset="0"/>
                  <a:ea typeface="+mn-lt"/>
                  <a:cs typeface="+mn-lt"/>
                </a:rPr>
                <a:t>emprendedores</a:t>
              </a:r>
              <a:r>
                <a:rPr lang="en-US" sz="1100" dirty="0">
                  <a:latin typeface="Avenir Next LT Pro" panose="020B0504020202020204" pitchFamily="34" charset="0"/>
                  <a:ea typeface="+mn-lt"/>
                  <a:cs typeface="+mn-lt"/>
                </a:rPr>
                <a:t>, es </a:t>
              </a:r>
              <a:r>
                <a:rPr lang="en-US" sz="1100" dirty="0" err="1">
                  <a:latin typeface="Avenir Next LT Pro" panose="020B0504020202020204" pitchFamily="34" charset="0"/>
                  <a:ea typeface="+mn-lt"/>
                  <a:cs typeface="+mn-lt"/>
                </a:rPr>
                <a:t>encontrar</a:t>
              </a:r>
              <a:r>
                <a:rPr lang="en-US" sz="1100" dirty="0">
                  <a:latin typeface="Avenir Next LT Pro" panose="020B0504020202020204" pitchFamily="34" charset="0"/>
                  <a:ea typeface="+mn-lt"/>
                  <a:cs typeface="+mn-lt"/>
                </a:rPr>
                <a:t> y </a:t>
              </a:r>
              <a:r>
                <a:rPr lang="en-US" sz="1100" dirty="0" err="1">
                  <a:latin typeface="Avenir Next LT Pro" panose="020B0504020202020204" pitchFamily="34" charset="0"/>
                  <a:ea typeface="+mn-lt"/>
                  <a:cs typeface="+mn-lt"/>
                </a:rPr>
                <a:t>elegir</a:t>
              </a:r>
              <a:r>
                <a:rPr lang="en-US" sz="1100" dirty="0">
                  <a:latin typeface="Avenir Next LT Pro" panose="020B0504020202020204" pitchFamily="34" charset="0"/>
                  <a:ea typeface="+mn-lt"/>
                  <a:cs typeface="+mn-lt"/>
                </a:rPr>
                <a:t> entre </a:t>
              </a:r>
              <a:r>
                <a:rPr lang="en-US" sz="1100" dirty="0" err="1">
                  <a:latin typeface="Avenir Next LT Pro" panose="020B0504020202020204" pitchFamily="34" charset="0"/>
                  <a:ea typeface="+mn-lt"/>
                  <a:cs typeface="+mn-lt"/>
                </a:rPr>
                <a:t>diferentes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fuentes</a:t>
              </a:r>
              <a:r>
                <a:rPr lang="en-US" sz="1100" dirty="0">
                  <a:latin typeface="Avenir Next LT Pro" panose="020B0504020202020204" pitchFamily="34" charset="0"/>
                  <a:ea typeface="+mn-lt"/>
                  <a:cs typeface="+mn-lt"/>
                </a:rPr>
                <a:t> de capital para </a:t>
              </a:r>
              <a:r>
                <a:rPr lang="en-US" sz="1100" dirty="0" err="1">
                  <a:latin typeface="Avenir Next LT Pro" panose="020B0504020202020204" pitchFamily="34" charset="0"/>
                  <a:ea typeface="+mn-lt"/>
                  <a:cs typeface="+mn-lt"/>
                </a:rPr>
                <a:t>financiar</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su</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inicio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Actualmente</a:t>
              </a:r>
              <a:r>
                <a:rPr lang="en-US" sz="1100" dirty="0">
                  <a:latin typeface="Avenir Next LT Pro" panose="020B0504020202020204" pitchFamily="34" charset="0"/>
                  <a:ea typeface="+mn-lt"/>
                  <a:cs typeface="+mn-lt"/>
                </a:rPr>
                <a:t> y </a:t>
              </a:r>
              <a:r>
                <a:rPr lang="en-US" sz="1100" dirty="0" err="1">
                  <a:latin typeface="Avenir Next LT Pro" panose="020B0504020202020204" pitchFamily="34" charset="0"/>
                  <a:ea typeface="+mn-lt"/>
                  <a:cs typeface="+mn-lt"/>
                </a:rPr>
                <a:t>aprovechando</a:t>
              </a:r>
              <a:r>
                <a:rPr lang="en-US" sz="1100" dirty="0">
                  <a:latin typeface="Avenir Next LT Pro" panose="020B0504020202020204" pitchFamily="34" charset="0"/>
                  <a:ea typeface="+mn-lt"/>
                  <a:cs typeface="+mn-lt"/>
                </a:rPr>
                <a:t> la </a:t>
              </a:r>
              <a:r>
                <a:rPr lang="en-US" sz="1100" dirty="0" err="1">
                  <a:latin typeface="Avenir Next LT Pro" panose="020B0504020202020204" pitchFamily="34" charset="0"/>
                  <a:ea typeface="+mn-lt"/>
                  <a:cs typeface="+mn-lt"/>
                </a:rPr>
                <a:t>tecnología</a:t>
              </a:r>
              <a:r>
                <a:rPr lang="en-US" sz="1100" dirty="0">
                  <a:latin typeface="Avenir Next LT Pro" panose="020B0504020202020204" pitchFamily="34" charset="0"/>
                  <a:ea typeface="+mn-lt"/>
                  <a:cs typeface="+mn-lt"/>
                </a:rPr>
                <a:t> blockchain, las startups </a:t>
              </a:r>
              <a:r>
                <a:rPr lang="en-US" sz="1100" dirty="0" err="1">
                  <a:latin typeface="Avenir Next LT Pro" panose="020B0504020202020204" pitchFamily="34" charset="0"/>
                  <a:ea typeface="+mn-lt"/>
                  <a:cs typeface="+mn-lt"/>
                </a:rPr>
                <a:t>recientemente</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comenzaron</a:t>
              </a:r>
              <a:r>
                <a:rPr lang="en-US" sz="1100" dirty="0">
                  <a:latin typeface="Avenir Next LT Pro" panose="020B0504020202020204" pitchFamily="34" charset="0"/>
                  <a:ea typeface="+mn-lt"/>
                  <a:cs typeface="+mn-lt"/>
                </a:rPr>
                <a:t> a </a:t>
              </a:r>
              <a:r>
                <a:rPr lang="en-US" sz="1100" dirty="0" err="1">
                  <a:latin typeface="Avenir Next LT Pro" panose="020B0504020202020204" pitchFamily="34" charset="0"/>
                  <a:ea typeface="+mn-lt"/>
                  <a:cs typeface="+mn-lt"/>
                </a:rPr>
                <a:t>financiar</a:t>
              </a:r>
              <a:r>
                <a:rPr lang="en-US" sz="1100" dirty="0">
                  <a:latin typeface="Avenir Next LT Pro" panose="020B0504020202020204" pitchFamily="34" charset="0"/>
                  <a:ea typeface="+mn-lt"/>
                  <a:cs typeface="+mn-lt"/>
                </a:rPr>
                <a:t> sus </a:t>
              </a:r>
              <a:r>
                <a:rPr lang="en-US" sz="1100" dirty="0" err="1">
                  <a:latin typeface="Avenir Next LT Pro" panose="020B0504020202020204" pitchFamily="34" charset="0"/>
                  <a:ea typeface="+mn-lt"/>
                  <a:cs typeface="+mn-lt"/>
                </a:rPr>
                <a:t>operaciones</a:t>
              </a:r>
              <a:r>
                <a:rPr lang="en-US" sz="1100" dirty="0">
                  <a:latin typeface="Avenir Next LT Pro" panose="020B0504020202020204" pitchFamily="34" charset="0"/>
                  <a:ea typeface="+mn-lt"/>
                  <a:cs typeface="+mn-lt"/>
                </a:rPr>
                <a:t> con </a:t>
              </a:r>
              <a:r>
                <a:rPr lang="en-US" sz="1100" dirty="0" err="1">
                  <a:latin typeface="Avenir Next LT Pro" panose="020B0504020202020204" pitchFamily="34" charset="0"/>
                  <a:ea typeface="+mn-lt"/>
                  <a:cs typeface="+mn-lt"/>
                </a:rPr>
                <a:t>ofertas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iniciales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monedas</a:t>
              </a:r>
              <a:r>
                <a:rPr lang="en-US" sz="1100" dirty="0">
                  <a:latin typeface="Avenir Next LT Pro" panose="020B0504020202020204" pitchFamily="34" charset="0"/>
                  <a:ea typeface="+mn-lt"/>
                  <a:cs typeface="+mn-lt"/>
                </a:rPr>
                <a:t> (ICOs). Esto </a:t>
              </a:r>
              <a:r>
                <a:rPr lang="en-US" sz="1100" dirty="0" err="1">
                  <a:latin typeface="Avenir Next LT Pro" panose="020B0504020202020204" pitchFamily="34" charset="0"/>
                  <a:ea typeface="+mn-lt"/>
                  <a:cs typeface="+mn-lt"/>
                </a:rPr>
                <a:t>también</a:t>
              </a:r>
              <a:r>
                <a:rPr lang="en-US" sz="1100" dirty="0">
                  <a:latin typeface="Avenir Next LT Pro" panose="020B0504020202020204" pitchFamily="34" charset="0"/>
                  <a:ea typeface="+mn-lt"/>
                  <a:cs typeface="+mn-lt"/>
                </a:rPr>
                <a:t> se </a:t>
              </a:r>
              <a:r>
                <a:rPr lang="en-US" sz="1100" dirty="0" err="1">
                  <a:latin typeface="Avenir Next LT Pro" panose="020B0504020202020204" pitchFamily="34" charset="0"/>
                  <a:ea typeface="+mn-lt"/>
                  <a:cs typeface="+mn-lt"/>
                </a:rPr>
                <a:t>conoce</a:t>
              </a:r>
              <a:r>
                <a:rPr lang="en-US" sz="1100" dirty="0">
                  <a:latin typeface="Avenir Next LT Pro" panose="020B0504020202020204" pitchFamily="34" charset="0"/>
                  <a:ea typeface="+mn-lt"/>
                  <a:cs typeface="+mn-lt"/>
                </a:rPr>
                <a:t> a menudo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ventas</a:t>
              </a:r>
              <a:r>
                <a:rPr lang="en-US" sz="1100" dirty="0">
                  <a:latin typeface="Avenir Next LT Pro" panose="020B0504020202020204" pitchFamily="34" charset="0"/>
                  <a:ea typeface="+mn-lt"/>
                  <a:cs typeface="+mn-lt"/>
                </a:rPr>
                <a:t> de tokens.</a:t>
              </a:r>
              <a:endParaRPr lang="es-ES" sz="1100" dirty="0">
                <a:latin typeface="Avenir Next LT Pro" panose="020B0504020202020204" pitchFamily="34" charset="0"/>
                <a:cs typeface="Arial"/>
              </a:endParaRPr>
            </a:p>
            <a:p>
              <a:endParaRPr lang="en-US" altLang="ko-KR"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20248192-5718-4450-8298-45D84F3632DA}"/>
                </a:ext>
              </a:extLst>
            </p:cNvPr>
            <p:cNvSpPr txBox="1"/>
            <p:nvPr/>
          </p:nvSpPr>
          <p:spPr>
            <a:xfrm>
              <a:off x="2504389" y="2204089"/>
              <a:ext cx="1681201" cy="1292662"/>
            </a:xfrm>
            <a:prstGeom prst="rect">
              <a:avLst/>
            </a:prstGeom>
            <a:noFill/>
            <a:ln w="3175">
              <a:noFill/>
            </a:ln>
          </p:spPr>
          <p:txBody>
            <a:bodyPr wrap="square" lIns="91440" tIns="45720" rIns="91440" bIns="45720" rtlCol="0" anchor="ctr">
              <a:spAutoFit/>
            </a:bodyPr>
            <a:lstStyle/>
            <a:p>
              <a:endParaRPr lang="en-US" sz="1400" dirty="0">
                <a:ea typeface="+mn-lt"/>
                <a:cs typeface="+mn-lt"/>
              </a:endParaRPr>
            </a:p>
            <a:p>
              <a:br>
                <a:rPr lang="en-US" dirty="0"/>
              </a:br>
              <a:endParaRPr lang="en-US" dirty="0"/>
            </a:p>
            <a:p>
              <a:endParaRPr lang="en-US" sz="1400" dirty="0">
                <a:ea typeface="+mn-lt"/>
                <a:cs typeface="+mn-lt"/>
              </a:endParaRPr>
            </a:p>
            <a:p>
              <a:endParaRPr lang="en-US" altLang="ko-KR" sz="1400" b="1" dirty="0">
                <a:solidFill>
                  <a:schemeClr val="bg1"/>
                </a:solidFill>
                <a:cs typeface="Arial" pitchFamily="34" charset="0"/>
              </a:endParaRPr>
            </a:p>
          </p:txBody>
        </p:sp>
      </p:grpSp>
      <p:grpSp>
        <p:nvGrpSpPr>
          <p:cNvPr id="19" name="Group 71">
            <a:extLst>
              <a:ext uri="{FF2B5EF4-FFF2-40B4-BE49-F238E27FC236}">
                <a16:creationId xmlns:a16="http://schemas.microsoft.com/office/drawing/2014/main" id="{B145ED59-7F5A-46C5-94C2-4D15C0B99A20}"/>
              </a:ext>
            </a:extLst>
          </p:cNvPr>
          <p:cNvGrpSpPr/>
          <p:nvPr/>
        </p:nvGrpSpPr>
        <p:grpSpPr>
          <a:xfrm>
            <a:off x="6985000" y="1981896"/>
            <a:ext cx="4187363" cy="2215991"/>
            <a:chOff x="2316047" y="1414519"/>
            <a:chExt cx="2125307" cy="2215991"/>
          </a:xfrm>
        </p:grpSpPr>
        <p:sp>
          <p:nvSpPr>
            <p:cNvPr id="20" name="TextBox 19">
              <a:extLst>
                <a:ext uri="{FF2B5EF4-FFF2-40B4-BE49-F238E27FC236}">
                  <a16:creationId xmlns:a16="http://schemas.microsoft.com/office/drawing/2014/main" id="{8ABA25D2-3D59-4C6E-8B93-4DCFB7526671}"/>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bg1"/>
                </a:solidFill>
                <a:cs typeface="Arial"/>
              </a:endParaRPr>
            </a:p>
          </p:txBody>
        </p:sp>
        <p:sp>
          <p:nvSpPr>
            <p:cNvPr id="21" name="TextBox 20">
              <a:extLst>
                <a:ext uri="{FF2B5EF4-FFF2-40B4-BE49-F238E27FC236}">
                  <a16:creationId xmlns:a16="http://schemas.microsoft.com/office/drawing/2014/main" id="{73E9A81D-1DB9-481D-8783-0B901701B0A8}"/>
                </a:ext>
              </a:extLst>
            </p:cNvPr>
            <p:cNvSpPr txBox="1"/>
            <p:nvPr/>
          </p:nvSpPr>
          <p:spPr>
            <a:xfrm>
              <a:off x="2316047" y="1414519"/>
              <a:ext cx="2125307" cy="2215991"/>
            </a:xfrm>
            <a:prstGeom prst="rect">
              <a:avLst/>
            </a:prstGeom>
            <a:noFill/>
            <a:ln w="3175">
              <a:noFill/>
            </a:ln>
          </p:spPr>
          <p:txBody>
            <a:bodyPr wrap="square" lIns="91440" tIns="45720" rIns="91440" bIns="45720" rtlCol="0" anchor="ctr">
              <a:spAutoFit/>
            </a:bodyPr>
            <a:lstStyle/>
            <a:p>
              <a:r>
                <a:rPr lang="en-US" sz="1100" dirty="0">
                  <a:latin typeface="Avenir Next LT Pro" panose="020B0504020202020204" pitchFamily="34" charset="0"/>
                  <a:ea typeface="+mn-lt"/>
                  <a:cs typeface="+mn-lt"/>
                </a:rPr>
                <a:t>En las ICO, los empresarios </a:t>
              </a:r>
              <a:r>
                <a:rPr lang="en-US" sz="1100" dirty="0" err="1">
                  <a:latin typeface="Avenir Next LT Pro" panose="020B0504020202020204" pitchFamily="34" charset="0"/>
                  <a:ea typeface="+mn-lt"/>
                  <a:cs typeface="+mn-lt"/>
                </a:rPr>
                <a:t>distribuyen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activos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digitales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monedas</a:t>
              </a:r>
              <a:r>
                <a:rPr lang="en-US" sz="1100" dirty="0">
                  <a:latin typeface="Avenir Next LT Pro" panose="020B0504020202020204" pitchFamily="34" charset="0"/>
                  <a:ea typeface="+mn-lt"/>
                  <a:cs typeface="+mn-lt"/>
                </a:rPr>
                <a:t> y tokens, a los </a:t>
              </a:r>
              <a:r>
                <a:rPr lang="en-US" sz="1100" dirty="0" err="1">
                  <a:latin typeface="Avenir Next LT Pro" panose="020B0504020202020204" pitchFamily="34" charset="0"/>
                  <a:ea typeface="+mn-lt"/>
                  <a:cs typeface="+mn-lt"/>
                </a:rPr>
                <a:t>inversores</a:t>
              </a:r>
              <a:r>
                <a:rPr lang="en-US" sz="1100" dirty="0">
                  <a:latin typeface="Avenir Next LT Pro" panose="020B0504020202020204" pitchFamily="34" charset="0"/>
                  <a:ea typeface="+mn-lt"/>
                  <a:cs typeface="+mn-lt"/>
                </a:rPr>
                <a:t> a </a:t>
              </a:r>
              <a:r>
                <a:rPr lang="en-US" sz="1100" dirty="0" err="1">
                  <a:latin typeface="Avenir Next LT Pro" panose="020B0504020202020204" pitchFamily="34" charset="0"/>
                  <a:ea typeface="+mn-lt"/>
                  <a:cs typeface="+mn-lt"/>
                </a:rPr>
                <a:t>cambio</a:t>
              </a:r>
              <a:r>
                <a:rPr lang="en-US" sz="1100" dirty="0">
                  <a:latin typeface="Avenir Next LT Pro" panose="020B0504020202020204" pitchFamily="34" charset="0"/>
                  <a:ea typeface="+mn-lt"/>
                  <a:cs typeface="+mn-lt"/>
                </a:rPr>
                <a:t> de capital. </a:t>
              </a:r>
              <a:r>
                <a:rPr lang="en-US" sz="1100" dirty="0" err="1">
                  <a:latin typeface="Avenir Next LT Pro" panose="020B0504020202020204" pitchFamily="34" charset="0"/>
                  <a:ea typeface="+mn-lt"/>
                  <a:cs typeface="+mn-lt"/>
                </a:rPr>
                <a:t>Estos</a:t>
              </a:r>
              <a:r>
                <a:rPr lang="en-US" sz="1100" dirty="0">
                  <a:latin typeface="Avenir Next LT Pro" panose="020B0504020202020204" pitchFamily="34" charset="0"/>
                  <a:ea typeface="+mn-lt"/>
                  <a:cs typeface="+mn-lt"/>
                </a:rPr>
                <a:t> tokens </a:t>
              </a:r>
              <a:r>
                <a:rPr lang="en-US" sz="1100" dirty="0" err="1">
                  <a:latin typeface="Avenir Next LT Pro" panose="020B0504020202020204" pitchFamily="34" charset="0"/>
                  <a:ea typeface="+mn-lt"/>
                  <a:cs typeface="+mn-lt"/>
                </a:rPr>
                <a:t>asumen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diferentes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funciones</a:t>
              </a:r>
              <a:r>
                <a:rPr lang="en-US" sz="1100" dirty="0">
                  <a:latin typeface="Avenir Next LT Pro" panose="020B0504020202020204" pitchFamily="34" charset="0"/>
                  <a:ea typeface="+mn-lt"/>
                  <a:cs typeface="+mn-lt"/>
                </a:rPr>
                <a:t> y </a:t>
              </a:r>
              <a:r>
                <a:rPr lang="en-US" sz="1100" dirty="0" err="1">
                  <a:latin typeface="Avenir Next LT Pro" panose="020B0504020202020204" pitchFamily="34" charset="0"/>
                  <a:ea typeface="+mn-lt"/>
                  <a:cs typeface="+mn-lt"/>
                </a:rPr>
                <a:t>utilidades</a:t>
              </a:r>
              <a:r>
                <a:rPr lang="en-US" sz="1100" dirty="0">
                  <a:latin typeface="Avenir Next LT Pro" panose="020B0504020202020204" pitchFamily="34" charset="0"/>
                  <a:ea typeface="+mn-lt"/>
                  <a:cs typeface="+mn-lt"/>
                </a:rPr>
                <a:t> dentro de la red del </a:t>
              </a:r>
              <a:r>
                <a:rPr lang="en-US" sz="1100" dirty="0" err="1">
                  <a:latin typeface="Avenir Next LT Pro" panose="020B0504020202020204" pitchFamily="34" charset="0"/>
                  <a:ea typeface="+mn-lt"/>
                  <a:cs typeface="+mn-lt"/>
                </a:rPr>
                <a:t>emisor</a:t>
              </a:r>
              <a:r>
                <a:rPr lang="en-US" sz="1100" dirty="0">
                  <a:latin typeface="Avenir Next LT Pro" panose="020B0504020202020204" pitchFamily="34" charset="0"/>
                  <a:ea typeface="+mn-lt"/>
                  <a:cs typeface="+mn-lt"/>
                </a:rPr>
                <a:t> tan pronto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se </a:t>
              </a:r>
              <a:r>
                <a:rPr lang="en-US" sz="1100" dirty="0" err="1">
                  <a:latin typeface="Avenir Next LT Pro" panose="020B0504020202020204" pitchFamily="34" charset="0"/>
                  <a:ea typeface="+mn-lt"/>
                  <a:cs typeface="+mn-lt"/>
                </a:rPr>
                <a:t>lanza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proyecto</a:t>
              </a:r>
              <a:r>
                <a:rPr lang="en-US" sz="1100" dirty="0">
                  <a:latin typeface="Avenir Next LT Pro" panose="020B0504020202020204" pitchFamily="34" charset="0"/>
                  <a:ea typeface="+mn-lt"/>
                  <a:cs typeface="+mn-lt"/>
                </a:rPr>
                <a:t>. Las </a:t>
              </a:r>
              <a:r>
                <a:rPr lang="en-US" sz="1100" dirty="0" err="1">
                  <a:latin typeface="Avenir Next LT Pro" panose="020B0504020202020204" pitchFamily="34" charset="0"/>
                  <a:ea typeface="+mn-lt"/>
                  <a:cs typeface="+mn-lt"/>
                </a:rPr>
                <a:t>ofertas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iniciales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monedas</a:t>
              </a:r>
              <a:r>
                <a:rPr lang="en-US" sz="1100" dirty="0">
                  <a:latin typeface="Avenir Next LT Pro" panose="020B0504020202020204" pitchFamily="34" charset="0"/>
                  <a:ea typeface="+mn-lt"/>
                  <a:cs typeface="+mn-lt"/>
                </a:rPr>
                <a:t> ICO son una forma </a:t>
              </a:r>
              <a:r>
                <a:rPr lang="en-US" sz="1100" dirty="0" err="1">
                  <a:latin typeface="Avenir Next LT Pro" panose="020B0504020202020204" pitchFamily="34" charset="0"/>
                  <a:ea typeface="+mn-lt"/>
                  <a:cs typeface="+mn-lt"/>
                </a:rPr>
                <a:t>novedosa</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financiación</a:t>
              </a:r>
              <a:r>
                <a:rPr lang="en-US" sz="1100" dirty="0">
                  <a:latin typeface="Avenir Next LT Pro" panose="020B0504020202020204" pitchFamily="34" charset="0"/>
                  <a:ea typeface="+mn-lt"/>
                  <a:cs typeface="+mn-lt"/>
                </a:rPr>
                <a:t> que ha </a:t>
              </a:r>
              <a:r>
                <a:rPr lang="en-US" sz="1100" dirty="0" err="1">
                  <a:latin typeface="Avenir Next LT Pro" panose="020B0504020202020204" pitchFamily="34" charset="0"/>
                  <a:ea typeface="+mn-lt"/>
                  <a:cs typeface="+mn-lt"/>
                </a:rPr>
                <a:t>generado</a:t>
              </a:r>
              <a:r>
                <a:rPr lang="en-US" sz="1100" dirty="0">
                  <a:latin typeface="Avenir Next LT Pro" panose="020B0504020202020204" pitchFamily="34" charset="0"/>
                  <a:ea typeface="+mn-lt"/>
                  <a:cs typeface="+mn-lt"/>
                </a:rPr>
                <a:t> miles de </a:t>
              </a:r>
              <a:r>
                <a:rPr lang="en-US" sz="1100" dirty="0" err="1">
                  <a:latin typeface="Avenir Next LT Pro" panose="020B0504020202020204" pitchFamily="34" charset="0"/>
                  <a:ea typeface="+mn-lt"/>
                  <a:cs typeface="+mn-lt"/>
                </a:rPr>
                <a:t>millones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dólares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ecosistema</a:t>
              </a:r>
              <a:r>
                <a:rPr lang="en-US" sz="1100" dirty="0">
                  <a:latin typeface="Avenir Next LT Pro" panose="020B0504020202020204" pitchFamily="34" charset="0"/>
                  <a:ea typeface="+mn-lt"/>
                  <a:cs typeface="+mn-lt"/>
                </a:rPr>
                <a:t> de la </a:t>
              </a:r>
              <a:r>
                <a:rPr lang="en-US" sz="1100" dirty="0" err="1">
                  <a:latin typeface="Avenir Next LT Pro" panose="020B0504020202020204" pitchFamily="34" charset="0"/>
                  <a:ea typeface="+mn-lt"/>
                  <a:cs typeface="+mn-lt"/>
                </a:rPr>
                <a:t>cadena</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bloques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Desafiando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potencialmente</a:t>
              </a:r>
              <a:r>
                <a:rPr lang="en-US" sz="1100" dirty="0">
                  <a:latin typeface="Avenir Next LT Pro" panose="020B0504020202020204" pitchFamily="34" charset="0"/>
                  <a:ea typeface="+mn-lt"/>
                  <a:cs typeface="+mn-lt"/>
                </a:rPr>
                <a:t> los </a:t>
              </a:r>
              <a:r>
                <a:rPr lang="en-US" sz="1100" dirty="0" err="1">
                  <a:latin typeface="Avenir Next LT Pro" panose="020B0504020202020204" pitchFamily="34" charset="0"/>
                  <a:ea typeface="+mn-lt"/>
                  <a:cs typeface="+mn-lt"/>
                </a:rPr>
                <a:t>vehículos</a:t>
              </a:r>
              <a:r>
                <a:rPr lang="en-US" sz="1100" dirty="0">
                  <a:latin typeface="Avenir Next LT Pro" panose="020B0504020202020204" pitchFamily="34" charset="0"/>
                  <a:ea typeface="+mn-lt"/>
                  <a:cs typeface="+mn-lt"/>
                </a:rPr>
                <a:t> de </a:t>
              </a:r>
              <a:r>
                <a:rPr lang="en-US" sz="1100" dirty="0" err="1">
                  <a:latin typeface="Avenir Next LT Pro" panose="020B0504020202020204" pitchFamily="34" charset="0"/>
                  <a:ea typeface="+mn-lt"/>
                  <a:cs typeface="+mn-lt"/>
                </a:rPr>
                <a:t>financiación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tradicionales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las </a:t>
              </a:r>
              <a:r>
                <a:rPr lang="en-US" sz="1100" dirty="0" err="1">
                  <a:latin typeface="Avenir Next LT Pro" panose="020B0504020202020204" pitchFamily="34" charset="0"/>
                  <a:ea typeface="+mn-lt"/>
                  <a:cs typeface="+mn-lt"/>
                </a:rPr>
                <a:t>inversiones</a:t>
              </a:r>
              <a:r>
                <a:rPr lang="en-US" sz="1100" dirty="0">
                  <a:latin typeface="Avenir Next LT Pro" panose="020B0504020202020204" pitchFamily="34" charset="0"/>
                  <a:ea typeface="+mn-lt"/>
                  <a:cs typeface="+mn-lt"/>
                </a:rPr>
                <a:t> de capital de </a:t>
              </a:r>
              <a:r>
                <a:rPr lang="en-US" sz="1100" dirty="0" err="1">
                  <a:latin typeface="Avenir Next LT Pro" panose="020B0504020202020204" pitchFamily="34" charset="0"/>
                  <a:ea typeface="+mn-lt"/>
                  <a:cs typeface="+mn-lt"/>
                </a:rPr>
                <a:t>riesgo</a:t>
              </a:r>
              <a:r>
                <a:rPr lang="en-US" sz="1100" dirty="0">
                  <a:latin typeface="Avenir Next LT Pro" panose="020B0504020202020204" pitchFamily="34" charset="0"/>
                  <a:ea typeface="+mn-lt"/>
                  <a:cs typeface="+mn-lt"/>
                </a:rPr>
                <a:t> o de </a:t>
              </a:r>
              <a:r>
                <a:rPr lang="en-US" sz="1100" dirty="0" err="1">
                  <a:latin typeface="Avenir Next LT Pro" panose="020B0504020202020204" pitchFamily="34" charset="0"/>
                  <a:ea typeface="+mn-lt"/>
                  <a:cs typeface="+mn-lt"/>
                </a:rPr>
                <a:t>ángeles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comerciales</a:t>
              </a:r>
              <a:r>
                <a:rPr lang="en-US" sz="1100" dirty="0">
                  <a:latin typeface="Avenir Next LT Pro" panose="020B0504020202020204" pitchFamily="34" charset="0"/>
                  <a:ea typeface="+mn-lt"/>
                  <a:cs typeface="+mn-lt"/>
                </a:rPr>
                <a:t>.</a:t>
              </a:r>
              <a:endParaRPr lang="es-ES" sz="1100" dirty="0">
                <a:latin typeface="Avenir Next LT Pro" panose="020B0504020202020204" pitchFamily="34" charset="0"/>
                <a:cs typeface="Arial"/>
              </a:endParaRPr>
            </a:p>
            <a:p>
              <a:endParaRPr lang="en-US" sz="1400" dirty="0">
                <a:ea typeface="+mn-lt"/>
                <a:cs typeface="+mn-lt"/>
              </a:endParaRPr>
            </a:p>
            <a:p>
              <a:endParaRPr lang="en-US" altLang="ko-KR" sz="1400" b="1" dirty="0">
                <a:solidFill>
                  <a:schemeClr val="bg1"/>
                </a:solidFill>
                <a:cs typeface="Arial" pitchFamily="34" charset="0"/>
              </a:endParaRPr>
            </a:p>
          </p:txBody>
        </p:sp>
      </p:grpSp>
      <p:grpSp>
        <p:nvGrpSpPr>
          <p:cNvPr id="22" name="Group 74">
            <a:extLst>
              <a:ext uri="{FF2B5EF4-FFF2-40B4-BE49-F238E27FC236}">
                <a16:creationId xmlns:a16="http://schemas.microsoft.com/office/drawing/2014/main" id="{00EDB7CB-172C-42AD-A126-B620D162C08C}"/>
              </a:ext>
            </a:extLst>
          </p:cNvPr>
          <p:cNvGrpSpPr/>
          <p:nvPr/>
        </p:nvGrpSpPr>
        <p:grpSpPr>
          <a:xfrm>
            <a:off x="6913265" y="4428008"/>
            <a:ext cx="4377436" cy="1661993"/>
            <a:chOff x="2313194" y="1737926"/>
            <a:chExt cx="1924891" cy="1661993"/>
          </a:xfrm>
        </p:grpSpPr>
        <p:sp>
          <p:nvSpPr>
            <p:cNvPr id="23" name="TextBox 22">
              <a:extLst>
                <a:ext uri="{FF2B5EF4-FFF2-40B4-BE49-F238E27FC236}">
                  <a16:creationId xmlns:a16="http://schemas.microsoft.com/office/drawing/2014/main" id="{1C855DC7-ECF3-4648-8125-D802C8FD954F}"/>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D25BCAE-DB74-4A80-8BAE-D313C03D203F}"/>
                </a:ext>
              </a:extLst>
            </p:cNvPr>
            <p:cNvSpPr txBox="1"/>
            <p:nvPr/>
          </p:nvSpPr>
          <p:spPr>
            <a:xfrm>
              <a:off x="2313194" y="1737926"/>
              <a:ext cx="1924891" cy="1661993"/>
            </a:xfrm>
            <a:prstGeom prst="rect">
              <a:avLst/>
            </a:prstGeom>
            <a:noFill/>
            <a:ln w="3175">
              <a:noFill/>
            </a:ln>
          </p:spPr>
          <p:txBody>
            <a:bodyPr wrap="square" lIns="91440" tIns="45720" rIns="91440" bIns="45720" rtlCol="0" anchor="ctr">
              <a:spAutoFit/>
            </a:bodyPr>
            <a:lstStyle/>
            <a:p>
              <a:r>
                <a:rPr lang="en-US" sz="1100" dirty="0" err="1">
                  <a:latin typeface="Avenir Next LT Pro" panose="020B0504020202020204" pitchFamily="34" charset="0"/>
                  <a:ea typeface="+mn-lt"/>
                  <a:cs typeface="+mn-lt"/>
                </a:rPr>
                <a:t>Esta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venta</a:t>
              </a:r>
              <a:r>
                <a:rPr lang="en-US" sz="1100" dirty="0">
                  <a:latin typeface="Avenir Next LT Pro" panose="020B0504020202020204" pitchFamily="34" charset="0"/>
                  <a:ea typeface="+mn-lt"/>
                  <a:cs typeface="+mn-lt"/>
                </a:rPr>
                <a:t>, para </a:t>
              </a:r>
              <a:r>
                <a:rPr lang="en-US" sz="1100" dirty="0" err="1">
                  <a:latin typeface="Avenir Next LT Pro" panose="020B0504020202020204" pitchFamily="34" charset="0"/>
                  <a:ea typeface="+mn-lt"/>
                  <a:cs typeface="+mn-lt"/>
                </a:rPr>
                <a:t>recaudar</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fondos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suele</a:t>
              </a:r>
              <a:r>
                <a:rPr lang="en-US" sz="1100" dirty="0">
                  <a:latin typeface="Avenir Next LT Pro" panose="020B0504020202020204" pitchFamily="34" charset="0"/>
                  <a:ea typeface="+mn-lt"/>
                  <a:cs typeface="+mn-lt"/>
                </a:rPr>
                <a:t> ser contra Bitcoin (BTC) o Ether (ETH) y no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monedas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tradicionales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como</a:t>
              </a:r>
              <a:r>
                <a:rPr lang="en-US" sz="1100" dirty="0">
                  <a:latin typeface="Avenir Next LT Pro" panose="020B0504020202020204" pitchFamily="34" charset="0"/>
                  <a:ea typeface="+mn-lt"/>
                  <a:cs typeface="+mn-lt"/>
                </a:rPr>
                <a:t> euros o </a:t>
              </a:r>
              <a:r>
                <a:rPr lang="en-US" sz="1100" dirty="0" err="1">
                  <a:latin typeface="Avenir Next LT Pro" panose="020B0504020202020204" pitchFamily="34" charset="0"/>
                  <a:ea typeface="+mn-lt"/>
                  <a:cs typeface="+mn-lt"/>
                </a:rPr>
                <a:t>dólares</a:t>
              </a:r>
              <a:r>
                <a:rPr lang="en-US" sz="1100" dirty="0">
                  <a:latin typeface="Avenir Next LT Pro" panose="020B0504020202020204" pitchFamily="34" charset="0"/>
                  <a:ea typeface="+mn-lt"/>
                  <a:cs typeface="+mn-lt"/>
                </a:rPr>
                <a:t>. La </a:t>
              </a:r>
              <a:r>
                <a:rPr lang="en-US" sz="1100" dirty="0" err="1">
                  <a:latin typeface="Avenir Next LT Pro" panose="020B0504020202020204" pitchFamily="34" charset="0"/>
                  <a:ea typeface="+mn-lt"/>
                  <a:cs typeface="+mn-lt"/>
                </a:rPr>
                <a:t>recaudación</a:t>
              </a:r>
              <a:r>
                <a:rPr lang="en-US" sz="1100" dirty="0">
                  <a:latin typeface="Avenir Next LT Pro" panose="020B0504020202020204" pitchFamily="34" charset="0"/>
                  <a:ea typeface="+mn-lt"/>
                  <a:cs typeface="+mn-lt"/>
                </a:rPr>
                <a:t> beneficia a los </a:t>
              </a:r>
              <a:r>
                <a:rPr lang="en-US" sz="1100" dirty="0" err="1">
                  <a:latin typeface="Avenir Next LT Pro" panose="020B0504020202020204" pitchFamily="34" charset="0"/>
                  <a:ea typeface="+mn-lt"/>
                  <a:cs typeface="+mn-lt"/>
                </a:rPr>
                <a:t>desarrolladores</a:t>
              </a:r>
              <a:r>
                <a:rPr lang="en-US" sz="1100" dirty="0">
                  <a:latin typeface="Avenir Next LT Pro" panose="020B0504020202020204" pitchFamily="34" charset="0"/>
                  <a:ea typeface="+mn-lt"/>
                  <a:cs typeface="+mn-lt"/>
                </a:rPr>
                <a:t> del </a:t>
              </a:r>
              <a:r>
                <a:rPr lang="en-US" sz="1100" dirty="0" err="1">
                  <a:latin typeface="Avenir Next LT Pro" panose="020B0504020202020204" pitchFamily="34" charset="0"/>
                  <a:ea typeface="+mn-lt"/>
                  <a:cs typeface="+mn-lt"/>
                </a:rPr>
                <a:t>proyecto</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Además</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está</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destinada</a:t>
              </a:r>
              <a:r>
                <a:rPr lang="en-US" sz="1100" dirty="0">
                  <a:latin typeface="Avenir Next LT Pro" panose="020B0504020202020204" pitchFamily="34" charset="0"/>
                  <a:ea typeface="+mn-lt"/>
                  <a:cs typeface="+mn-lt"/>
                </a:rPr>
                <a:t> a </a:t>
              </a:r>
              <a:r>
                <a:rPr lang="en-US" sz="1100" dirty="0" err="1">
                  <a:latin typeface="Avenir Next LT Pro" panose="020B0504020202020204" pitchFamily="34" charset="0"/>
                  <a:ea typeface="+mn-lt"/>
                  <a:cs typeface="+mn-lt"/>
                </a:rPr>
                <a:t>garantizar</a:t>
              </a:r>
              <a:r>
                <a:rPr lang="en-US" sz="1100" dirty="0">
                  <a:latin typeface="Avenir Next LT Pro" panose="020B0504020202020204" pitchFamily="34" charset="0"/>
                  <a:ea typeface="+mn-lt"/>
                  <a:cs typeface="+mn-lt"/>
                </a:rPr>
                <a:t> una </a:t>
              </a:r>
              <a:r>
                <a:rPr lang="en-US" sz="1100" dirty="0" err="1">
                  <a:latin typeface="Avenir Next LT Pro" panose="020B0504020202020204" pitchFamily="34" charset="0"/>
                  <a:ea typeface="+mn-lt"/>
                  <a:cs typeface="+mn-lt"/>
                </a:rPr>
                <a:t>viabilidad</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financiera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sostenible</a:t>
              </a:r>
              <a:r>
                <a:rPr lang="en-US" sz="1100" dirty="0">
                  <a:latin typeface="Avenir Next LT Pro" panose="020B0504020202020204" pitchFamily="34" charset="0"/>
                  <a:ea typeface="+mn-lt"/>
                  <a:cs typeface="+mn-lt"/>
                </a:rPr>
                <a:t> para </a:t>
              </a:r>
              <a:r>
                <a:rPr lang="en-US" sz="1100" dirty="0" err="1">
                  <a:latin typeface="Avenir Next LT Pro" panose="020B0504020202020204" pitchFamily="34" charset="0"/>
                  <a:ea typeface="+mn-lt"/>
                  <a:cs typeface="+mn-lt"/>
                </a:rPr>
                <a:t>el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desarrollo</a:t>
              </a:r>
              <a:r>
                <a:rPr lang="en-US" sz="1100" dirty="0">
                  <a:latin typeface="Avenir Next LT Pro" panose="020B0504020202020204" pitchFamily="34" charset="0"/>
                  <a:ea typeface="+mn-lt"/>
                  <a:cs typeface="+mn-lt"/>
                </a:rPr>
                <a:t> continuo de la </a:t>
              </a:r>
              <a:r>
                <a:rPr lang="en-US" sz="1100" dirty="0" err="1">
                  <a:latin typeface="Avenir Next LT Pro" panose="020B0504020202020204" pitchFamily="34" charset="0"/>
                  <a:ea typeface="+mn-lt"/>
                  <a:cs typeface="+mn-lt"/>
                </a:rPr>
                <a:t>moneda</a:t>
              </a:r>
              <a:r>
                <a:rPr lang="en-US" sz="1100" dirty="0">
                  <a:latin typeface="Avenir Next LT Pro" panose="020B0504020202020204" pitchFamily="34" charset="0"/>
                  <a:ea typeface="+mn-lt"/>
                  <a:cs typeface="+mn-lt"/>
                </a:rPr>
                <a:t> virtual que se </a:t>
              </a:r>
              <a:r>
                <a:rPr lang="en-US" sz="1100" dirty="0" err="1">
                  <a:latin typeface="Avenir Next LT Pro" panose="020B0504020202020204" pitchFamily="34" charset="0"/>
                  <a:ea typeface="+mn-lt"/>
                  <a:cs typeface="+mn-lt"/>
                </a:rPr>
                <a:t>ofrece</a:t>
              </a:r>
              <a:r>
                <a:rPr lang="en-US" sz="1100" dirty="0">
                  <a:latin typeface="Avenir Next LT Pro" panose="020B0504020202020204" pitchFamily="34" charset="0"/>
                  <a:ea typeface="+mn-lt"/>
                  <a:cs typeface="+mn-lt"/>
                </a:rPr>
                <a:t>. Las ICO son </a:t>
              </a:r>
              <a:r>
                <a:rPr lang="en-US" sz="1100" dirty="0" err="1">
                  <a:latin typeface="Avenir Next LT Pro" panose="020B0504020202020204" pitchFamily="34" charset="0"/>
                  <a:ea typeface="+mn-lt"/>
                  <a:cs typeface="+mn-lt"/>
                </a:rPr>
                <a:t>distintas</a:t>
              </a:r>
              <a:r>
                <a:rPr lang="en-US" sz="1100" dirty="0">
                  <a:latin typeface="Avenir Next LT Pro" panose="020B0504020202020204" pitchFamily="34" charset="0"/>
                  <a:ea typeface="+mn-lt"/>
                  <a:cs typeface="+mn-lt"/>
                </a:rPr>
                <a:t> del crowdfunding </a:t>
              </a:r>
              <a:r>
                <a:rPr lang="en-US" sz="1100" dirty="0" err="1">
                  <a:latin typeface="Avenir Next LT Pro" panose="020B0504020202020204" pitchFamily="34" charset="0"/>
                  <a:ea typeface="+mn-lt"/>
                  <a:cs typeface="+mn-lt"/>
                </a:rPr>
                <a:t>tradicional</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la </a:t>
              </a:r>
              <a:r>
                <a:rPr lang="en-US" sz="1100" dirty="0" err="1">
                  <a:latin typeface="Avenir Next LT Pro" panose="020B0504020202020204" pitchFamily="34" charset="0"/>
                  <a:ea typeface="+mn-lt"/>
                  <a:cs typeface="+mn-lt"/>
                </a:rPr>
                <a:t>medida</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en</a:t>
              </a:r>
              <a:r>
                <a:rPr lang="en-US" sz="1100" dirty="0">
                  <a:latin typeface="Avenir Next LT Pro" panose="020B0504020202020204" pitchFamily="34" charset="0"/>
                  <a:ea typeface="+mn-lt"/>
                  <a:cs typeface="+mn-lt"/>
                </a:rPr>
                <a:t> que la </a:t>
              </a:r>
              <a:r>
                <a:rPr lang="en-US" sz="1100" dirty="0" err="1">
                  <a:latin typeface="Avenir Next LT Pro" panose="020B0504020202020204" pitchFamily="34" charset="0"/>
                  <a:ea typeface="+mn-lt"/>
                  <a:cs typeface="+mn-lt"/>
                </a:rPr>
                <a:t>tecnología</a:t>
              </a:r>
              <a:r>
                <a:rPr lang="en-US" sz="1100" dirty="0">
                  <a:latin typeface="Avenir Next LT Pro" panose="020B0504020202020204" pitchFamily="34" charset="0"/>
                  <a:ea typeface="+mn-lt"/>
                  <a:cs typeface="+mn-lt"/>
                </a:rPr>
                <a:t> blockchain </a:t>
              </a:r>
              <a:r>
                <a:rPr lang="en-US" sz="1100" dirty="0" err="1">
                  <a:latin typeface="Avenir Next LT Pro" panose="020B0504020202020204" pitchFamily="34" charset="0"/>
                  <a:ea typeface="+mn-lt"/>
                  <a:cs typeface="+mn-lt"/>
                </a:rPr>
                <a:t>transfiere</a:t>
              </a:r>
              <a:r>
                <a:rPr lang="en-US" sz="1100" dirty="0">
                  <a:latin typeface="Avenir Next LT Pro" panose="020B0504020202020204" pitchFamily="34" charset="0"/>
                  <a:ea typeface="+mn-lt"/>
                  <a:cs typeface="+mn-lt"/>
                </a:rPr>
                <a:t> </a:t>
              </a:r>
              <a:r>
                <a:rPr lang="en-US" sz="1100" dirty="0" err="1">
                  <a:latin typeface="Avenir Next LT Pro" panose="020B0504020202020204" pitchFamily="34" charset="0"/>
                  <a:ea typeface="+mn-lt"/>
                  <a:cs typeface="+mn-lt"/>
                </a:rPr>
                <a:t>algunas</a:t>
              </a:r>
              <a:r>
                <a:rPr lang="en-US" sz="1100" dirty="0">
                  <a:latin typeface="Avenir Next LT Pro" panose="020B0504020202020204" pitchFamily="34" charset="0"/>
                  <a:ea typeface="+mn-lt"/>
                  <a:cs typeface="+mn-lt"/>
                </a:rPr>
                <a:t> de sus </a:t>
              </a:r>
              <a:r>
                <a:rPr lang="en-US" sz="1100" dirty="0" err="1">
                  <a:latin typeface="Avenir Next LT Pro" panose="020B0504020202020204" pitchFamily="34" charset="0"/>
                  <a:ea typeface="+mn-lt"/>
                  <a:cs typeface="+mn-lt"/>
                </a:rPr>
                <a:t>implicaciones</a:t>
              </a:r>
              <a:r>
                <a:rPr lang="en-US" sz="1100" dirty="0">
                  <a:latin typeface="Avenir Next LT Pro" panose="020B0504020202020204" pitchFamily="34" charset="0"/>
                  <a:ea typeface="+mn-lt"/>
                  <a:cs typeface="+mn-lt"/>
                </a:rPr>
                <a:t> y </a:t>
              </a:r>
              <a:r>
                <a:rPr lang="en-US" sz="1100" dirty="0" err="1">
                  <a:latin typeface="Avenir Next LT Pro" panose="020B0504020202020204" pitchFamily="34" charset="0"/>
                  <a:ea typeface="+mn-lt"/>
                  <a:cs typeface="+mn-lt"/>
                </a:rPr>
                <a:t>características</a:t>
              </a:r>
              <a:r>
                <a:rPr lang="en-US" sz="1100" dirty="0">
                  <a:latin typeface="Avenir Next LT Pro" panose="020B0504020202020204" pitchFamily="34" charset="0"/>
                  <a:ea typeface="+mn-lt"/>
                  <a:cs typeface="+mn-lt"/>
                </a:rPr>
                <a:t>.</a:t>
              </a:r>
              <a:endParaRPr lang="es-ES" sz="1100" dirty="0">
                <a:latin typeface="Avenir Next LT Pro" panose="020B0504020202020204" pitchFamily="34" charset="0"/>
                <a:ea typeface="+mn-lt"/>
                <a:cs typeface="+mn-lt"/>
              </a:endParaRPr>
            </a:p>
            <a:p>
              <a:endParaRPr lang="en-US" sz="1400" dirty="0">
                <a:cs typeface="Arial"/>
              </a:endParaRPr>
            </a:p>
          </p:txBody>
        </p:sp>
      </p:grpSp>
      <p:sp>
        <p:nvSpPr>
          <p:cNvPr id="25" name="TextBox 24">
            <a:extLst>
              <a:ext uri="{FF2B5EF4-FFF2-40B4-BE49-F238E27FC236}">
                <a16:creationId xmlns:a16="http://schemas.microsoft.com/office/drawing/2014/main" id="{81927976-BD6F-4E36-8395-92BC86ABB12A}"/>
              </a:ext>
            </a:extLst>
          </p:cNvPr>
          <p:cNvSpPr txBox="1"/>
          <p:nvPr/>
        </p:nvSpPr>
        <p:spPr>
          <a:xfrm>
            <a:off x="5049539" y="3690996"/>
            <a:ext cx="2065166" cy="646331"/>
          </a:xfrm>
          <a:prstGeom prst="rect">
            <a:avLst/>
          </a:prstGeom>
          <a:noFill/>
          <a:ln w="3175">
            <a:noFill/>
          </a:ln>
        </p:spPr>
        <p:txBody>
          <a:bodyPr wrap="square" lIns="91440" tIns="45720" rIns="91440" bIns="45720" rtlCol="0" anchor="ctr">
            <a:spAutoFit/>
          </a:bodyPr>
          <a:lstStyle/>
          <a:p>
            <a:pPr algn="ctr"/>
            <a:r>
              <a:rPr lang="en-US" altLang="ko-KR" sz="3600" b="1" dirty="0">
                <a:solidFill>
                  <a:schemeClr val="bg1"/>
                </a:solidFill>
                <a:cs typeface="Arial"/>
              </a:rPr>
              <a:t>ICO</a:t>
            </a:r>
            <a:endParaRPr lang="es-ES" dirty="0"/>
          </a:p>
        </p:txBody>
      </p:sp>
      <p:sp>
        <p:nvSpPr>
          <p:cNvPr id="26" name="CuadroTexto 25">
            <a:extLst>
              <a:ext uri="{FF2B5EF4-FFF2-40B4-BE49-F238E27FC236}">
                <a16:creationId xmlns:a16="http://schemas.microsoft.com/office/drawing/2014/main" id="{442C9038-3E32-44D9-BB61-0AB21479244D}"/>
              </a:ext>
            </a:extLst>
          </p:cNvPr>
          <p:cNvSpPr txBox="1"/>
          <p:nvPr/>
        </p:nvSpPr>
        <p:spPr>
          <a:xfrm>
            <a:off x="793172" y="1217468"/>
            <a:ext cx="104064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latin typeface="Avenir Next LT Pro" panose="020B0504020202020204" pitchFamily="34" charset="0"/>
                <a:ea typeface="+mn-lt"/>
                <a:cs typeface="+mn-lt"/>
              </a:rPr>
              <a:t>¿Qué es una ICO?</a:t>
            </a:r>
            <a:endParaRPr lang="es-ES" b="1" dirty="0">
              <a:latin typeface="Avenir Next LT Pro" panose="020B0504020202020204" pitchFamily="34" charset="0"/>
              <a:cs typeface="Arial"/>
            </a:endParaRPr>
          </a:p>
          <a:p>
            <a:pPr algn="l"/>
            <a:endParaRPr lang="es-ES" dirty="0">
              <a:cs typeface="Arial"/>
            </a:endParaRPr>
          </a:p>
        </p:txBody>
      </p:sp>
    </p:spTree>
    <p:extLst>
      <p:ext uri="{BB962C8B-B14F-4D97-AF65-F5344CB8AC3E}">
        <p14:creationId xmlns:p14="http://schemas.microsoft.com/office/powerpoint/2010/main" val="1988536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GALA</a:t>
            </a:r>
            <a:endParaRPr lang="es-ES" altLang="ko-KR"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819400" y="5996226"/>
            <a:ext cx="848417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chemeClr val="accent2"/>
                </a:solidFill>
                <a:latin typeface="Avenir Next LT Pro" panose="020B0504020202020204" pitchFamily="34" charset="0"/>
              </a:rPr>
              <a:t>GALA</a:t>
            </a:r>
            <a:endParaRPr lang="es-ES" sz="3200" dirty="0">
              <a:latin typeface="Avenir Next LT Pro" panose="020B0504020202020204" pitchFamily="34" charset="0"/>
            </a:endParaRPr>
          </a:p>
          <a:p>
            <a:endParaRPr lang="es-ES" dirty="0">
              <a:cs typeface="Arial"/>
            </a:endParaRPr>
          </a:p>
        </p:txBody>
      </p:sp>
      <p:pic>
        <p:nvPicPr>
          <p:cNvPr id="2" name="Imagen 3" descr="Gráfico, Gráfico de líneas&#10;&#10;Descripción generada automáticamente">
            <a:extLst>
              <a:ext uri="{FF2B5EF4-FFF2-40B4-BE49-F238E27FC236}">
                <a16:creationId xmlns:a16="http://schemas.microsoft.com/office/drawing/2014/main" id="{E97D45F3-6C73-4F6C-8F27-56A07E54B990}"/>
              </a:ext>
            </a:extLst>
          </p:cNvPr>
          <p:cNvPicPr>
            <a:picLocks noChangeAspect="1"/>
          </p:cNvPicPr>
          <p:nvPr/>
        </p:nvPicPr>
        <p:blipFill>
          <a:blip r:embed="rId2"/>
          <a:stretch>
            <a:fillRect/>
          </a:stretch>
        </p:blipFill>
        <p:spPr>
          <a:xfrm>
            <a:off x="2022764" y="1835892"/>
            <a:ext cx="10077449" cy="4060785"/>
          </a:xfrm>
          <a:prstGeom prst="rect">
            <a:avLst/>
          </a:prstGeom>
        </p:spPr>
      </p:pic>
      <p:sp>
        <p:nvSpPr>
          <p:cNvPr id="4" name="Flecha: a la derecha 3">
            <a:extLst>
              <a:ext uri="{FF2B5EF4-FFF2-40B4-BE49-F238E27FC236}">
                <a16:creationId xmlns:a16="http://schemas.microsoft.com/office/drawing/2014/main" id="{0280C42F-974D-4D39-91A0-5DD29E20D1EE}"/>
              </a:ext>
            </a:extLst>
          </p:cNvPr>
          <p:cNvSpPr/>
          <p:nvPr/>
        </p:nvSpPr>
        <p:spPr>
          <a:xfrm rot="2220000">
            <a:off x="3166664" y="4259257"/>
            <a:ext cx="978408" cy="4846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la izquierda 4">
            <a:extLst>
              <a:ext uri="{FF2B5EF4-FFF2-40B4-BE49-F238E27FC236}">
                <a16:creationId xmlns:a16="http://schemas.microsoft.com/office/drawing/2014/main" id="{6B971F64-FC0E-473A-BC48-645896DAD51D}"/>
              </a:ext>
            </a:extLst>
          </p:cNvPr>
          <p:cNvSpPr/>
          <p:nvPr/>
        </p:nvSpPr>
        <p:spPr>
          <a:xfrm rot="19980000">
            <a:off x="7308307" y="2506945"/>
            <a:ext cx="978408" cy="48463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0636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AVA</a:t>
            </a:r>
            <a:endParaRPr lang="es-ES" altLang="ko-KR"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572617" y="6171911"/>
            <a:ext cx="848417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chemeClr val="accent2"/>
                </a:solidFill>
                <a:latin typeface="Avenir Next LT Pro" panose="020B0504020202020204" pitchFamily="34" charset="0"/>
              </a:rPr>
              <a:t>AVA</a:t>
            </a:r>
            <a:endParaRPr lang="es-ES" sz="3200" dirty="0">
              <a:latin typeface="Avenir Next LT Pro" panose="020B0504020202020204" pitchFamily="34" charset="0"/>
            </a:endParaRPr>
          </a:p>
          <a:p>
            <a:endParaRPr lang="es-ES" dirty="0">
              <a:cs typeface="Arial"/>
            </a:endParaRPr>
          </a:p>
        </p:txBody>
      </p:sp>
      <p:pic>
        <p:nvPicPr>
          <p:cNvPr id="3" name="Imagen 6" descr="Interfaz de usuario gráfica, Gráfico, Gráfico de líneas&#10;&#10;Descripción generada automáticamente">
            <a:extLst>
              <a:ext uri="{FF2B5EF4-FFF2-40B4-BE49-F238E27FC236}">
                <a16:creationId xmlns:a16="http://schemas.microsoft.com/office/drawing/2014/main" id="{26AD0376-7225-4063-8383-55BB113B9B96}"/>
              </a:ext>
            </a:extLst>
          </p:cNvPr>
          <p:cNvPicPr>
            <a:picLocks noChangeAspect="1"/>
          </p:cNvPicPr>
          <p:nvPr/>
        </p:nvPicPr>
        <p:blipFill>
          <a:blip r:embed="rId2"/>
          <a:stretch>
            <a:fillRect/>
          </a:stretch>
        </p:blipFill>
        <p:spPr>
          <a:xfrm>
            <a:off x="1910196" y="1649127"/>
            <a:ext cx="9809018" cy="4391018"/>
          </a:xfrm>
          <a:prstGeom prst="rect">
            <a:avLst/>
          </a:prstGeom>
        </p:spPr>
      </p:pic>
      <p:sp>
        <p:nvSpPr>
          <p:cNvPr id="7" name="Flecha: a la derecha 6">
            <a:extLst>
              <a:ext uri="{FF2B5EF4-FFF2-40B4-BE49-F238E27FC236}">
                <a16:creationId xmlns:a16="http://schemas.microsoft.com/office/drawing/2014/main" id="{D5621A2A-F994-4EFC-9A0B-B72E1B68A956}"/>
              </a:ext>
            </a:extLst>
          </p:cNvPr>
          <p:cNvSpPr/>
          <p:nvPr/>
        </p:nvSpPr>
        <p:spPr>
          <a:xfrm rot="2760000">
            <a:off x="2316341" y="4511525"/>
            <a:ext cx="978408" cy="4846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hacia la izquierda 8">
            <a:extLst>
              <a:ext uri="{FF2B5EF4-FFF2-40B4-BE49-F238E27FC236}">
                <a16:creationId xmlns:a16="http://schemas.microsoft.com/office/drawing/2014/main" id="{710500C2-85A6-441A-AA79-E72D5DA307CB}"/>
              </a:ext>
            </a:extLst>
          </p:cNvPr>
          <p:cNvSpPr/>
          <p:nvPr/>
        </p:nvSpPr>
        <p:spPr>
          <a:xfrm>
            <a:off x="5940171" y="2541582"/>
            <a:ext cx="978408" cy="484632"/>
          </a:xfrm>
          <a:prstGeom prst="leftArrow">
            <a:avLst/>
          </a:prstGeom>
          <a:solidFill>
            <a:srgbClr val="FF000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951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BNB</a:t>
            </a:r>
            <a:endParaRPr lang="es-E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780435" y="5912626"/>
            <a:ext cx="8484176"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dirty="0">
                <a:solidFill>
                  <a:schemeClr val="accent2"/>
                </a:solidFill>
                <a:latin typeface="Avenir Next LT Pro" panose="020B0504020202020204" pitchFamily="34" charset="0"/>
              </a:rPr>
              <a:t>BNB</a:t>
            </a:r>
            <a:endParaRPr lang="es-ES" sz="3200" dirty="0">
              <a:latin typeface="Avenir Next LT Pro" panose="020B0504020202020204" pitchFamily="34" charset="0"/>
            </a:endParaRPr>
          </a:p>
          <a:p>
            <a:endParaRPr lang="es-ES" sz="4400" b="1" dirty="0">
              <a:solidFill>
                <a:schemeClr val="accent2"/>
              </a:solidFill>
              <a:cs typeface="Arial"/>
            </a:endParaRPr>
          </a:p>
          <a:p>
            <a:endParaRPr lang="es-ES" dirty="0">
              <a:cs typeface="Arial"/>
            </a:endParaRPr>
          </a:p>
        </p:txBody>
      </p:sp>
      <p:pic>
        <p:nvPicPr>
          <p:cNvPr id="3" name="Imagen 3" descr="Imagen que contiene interior, tabla, público, con baldosas&#10;&#10;Descripción generada automáticamente">
            <a:extLst>
              <a:ext uri="{FF2B5EF4-FFF2-40B4-BE49-F238E27FC236}">
                <a16:creationId xmlns:a16="http://schemas.microsoft.com/office/drawing/2014/main" id="{96AF36F0-C5F8-4BC8-810C-415641D7EE49}"/>
              </a:ext>
            </a:extLst>
          </p:cNvPr>
          <p:cNvPicPr>
            <a:picLocks noChangeAspect="1"/>
          </p:cNvPicPr>
          <p:nvPr/>
        </p:nvPicPr>
        <p:blipFill>
          <a:blip r:embed="rId2"/>
          <a:stretch>
            <a:fillRect/>
          </a:stretch>
        </p:blipFill>
        <p:spPr>
          <a:xfrm>
            <a:off x="2031424" y="1542944"/>
            <a:ext cx="9982198" cy="4213727"/>
          </a:xfrm>
          <a:prstGeom prst="rect">
            <a:avLst/>
          </a:prstGeom>
        </p:spPr>
      </p:pic>
      <p:sp>
        <p:nvSpPr>
          <p:cNvPr id="4" name="Flecha: a la derecha 3">
            <a:extLst>
              <a:ext uri="{FF2B5EF4-FFF2-40B4-BE49-F238E27FC236}">
                <a16:creationId xmlns:a16="http://schemas.microsoft.com/office/drawing/2014/main" id="{DCA40513-44BF-4248-BCE1-FB02B14EC794}"/>
              </a:ext>
            </a:extLst>
          </p:cNvPr>
          <p:cNvSpPr/>
          <p:nvPr/>
        </p:nvSpPr>
        <p:spPr>
          <a:xfrm rot="2460000">
            <a:off x="5303728" y="4182479"/>
            <a:ext cx="978408" cy="4846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la izquierda 4">
            <a:extLst>
              <a:ext uri="{FF2B5EF4-FFF2-40B4-BE49-F238E27FC236}">
                <a16:creationId xmlns:a16="http://schemas.microsoft.com/office/drawing/2014/main" id="{628E76BD-9301-4EE7-849E-3FF8395D9527}"/>
              </a:ext>
            </a:extLst>
          </p:cNvPr>
          <p:cNvSpPr/>
          <p:nvPr/>
        </p:nvSpPr>
        <p:spPr>
          <a:xfrm rot="13140000">
            <a:off x="8641807" y="2073414"/>
            <a:ext cx="978408" cy="48463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2698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9236" y="902272"/>
            <a:ext cx="5705351" cy="923330"/>
          </a:xfrm>
          <a:prstGeom prst="rect">
            <a:avLst/>
          </a:prstGeom>
          <a:noFill/>
        </p:spPr>
        <p:txBody>
          <a:bodyPr wrap="square" lIns="91440" tIns="45720" rIns="91440" bIns="45720" rtlCol="0" anchor="ctr">
            <a:spAutoFit/>
          </a:bodyPr>
          <a:lstStyle/>
          <a:p>
            <a:r>
              <a:rPr lang="en-US" altLang="ko-KR" sz="5400" dirty="0">
                <a:solidFill>
                  <a:schemeClr val="accent2"/>
                </a:solidFill>
                <a:latin typeface="Agency FB" panose="020B0503020202020204" pitchFamily="34" charset="0"/>
              </a:rPr>
              <a:t>Media </a:t>
            </a:r>
            <a:r>
              <a:rPr lang="en-US" altLang="ko-KR" sz="5400" dirty="0" err="1">
                <a:solidFill>
                  <a:schemeClr val="bg1"/>
                </a:solidFill>
                <a:latin typeface="Agency FB" panose="020B0503020202020204" pitchFamily="34" charset="0"/>
              </a:rPr>
              <a:t>Móvil</a:t>
            </a:r>
            <a:endParaRPr lang="en-US" altLang="ko-KR" sz="5400" dirty="0">
              <a:solidFill>
                <a:schemeClr val="bg1"/>
              </a:solidFill>
              <a:latin typeface="Agency FB" panose="020B0503020202020204" pitchFamily="34" charset="0"/>
              <a:cs typeface="Arial" pitchFamily="34" charset="0"/>
            </a:endParaRPr>
          </a:p>
        </p:txBody>
      </p:sp>
      <p:sp>
        <p:nvSpPr>
          <p:cNvPr id="3" name="Rectangle 4">
            <a:extLst>
              <a:ext uri="{FF2B5EF4-FFF2-40B4-BE49-F238E27FC236}">
                <a16:creationId xmlns:a16="http://schemas.microsoft.com/office/drawing/2014/main" id="{91A42A25-0609-4DBB-BEF2-DDA72351A855}"/>
              </a:ext>
            </a:extLst>
          </p:cNvPr>
          <p:cNvSpPr/>
          <p:nvPr/>
        </p:nvSpPr>
        <p:spPr>
          <a:xfrm>
            <a:off x="4310743" y="672737"/>
            <a:ext cx="6983070" cy="551252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3744416" y="1012372"/>
                </a:moveTo>
                <a:lnTo>
                  <a:pt x="0" y="1012372"/>
                </a:lnTo>
                <a:lnTo>
                  <a:pt x="0" y="4260"/>
                </a:lnTo>
                <a:lnTo>
                  <a:pt x="3747714"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CuadroTexto 6">
            <a:extLst>
              <a:ext uri="{FF2B5EF4-FFF2-40B4-BE49-F238E27FC236}">
                <a16:creationId xmlns:a16="http://schemas.microsoft.com/office/drawing/2014/main" id="{CA932540-2F89-4488-9DEC-34BD960CD75C}"/>
              </a:ext>
            </a:extLst>
          </p:cNvPr>
          <p:cNvSpPr txBox="1"/>
          <p:nvPr/>
        </p:nvSpPr>
        <p:spPr>
          <a:xfrm>
            <a:off x="4715108" y="1741449"/>
            <a:ext cx="686915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solidFill>
                  <a:schemeClr val="bg1"/>
                </a:solidFill>
                <a:latin typeface="Avenir Next LT Pro" panose="020B0504020202020204" pitchFamily="34" charset="0"/>
                <a:ea typeface="+mn-lt"/>
                <a:cs typeface="+mn-lt"/>
              </a:rPr>
              <a:t>¿Qué es una media móvil?</a:t>
            </a:r>
          </a:p>
          <a:p>
            <a:endParaRPr lang="es-ES" sz="1200" dirty="0">
              <a:solidFill>
                <a:schemeClr val="bg1"/>
              </a:solidFill>
              <a:latin typeface="Avenir Next LT Pro" panose="020B0504020202020204" pitchFamily="34" charset="0"/>
              <a:ea typeface="+mn-lt"/>
              <a:cs typeface="+mn-lt"/>
            </a:endParaRPr>
          </a:p>
          <a:p>
            <a:r>
              <a:rPr lang="es-ES" sz="1200" dirty="0">
                <a:solidFill>
                  <a:schemeClr val="bg1"/>
                </a:solidFill>
                <a:latin typeface="Avenir Next LT Pro" panose="020B0504020202020204" pitchFamily="34" charset="0"/>
                <a:ea typeface="+mn-lt"/>
                <a:cs typeface="+mn-lt"/>
              </a:rPr>
              <a:t>Una media móvil es un indicador técnico que combina precios de un activo a lo largo de un período de tiempo establecido, y los divide entre el número de datos recogidos para dar una línea de tendencia. Es popular entre los inversores porque puede ayudar a determinar la dirección de una tendencia actual y reducir el impacto de subidas de precio repentinas.</a:t>
            </a:r>
          </a:p>
          <a:p>
            <a:endParaRPr lang="en-US" dirty="0">
              <a:latin typeface="Avenir Next LT Pro" panose="020B0504020202020204" pitchFamily="34" charset="0"/>
            </a:endParaRPr>
          </a:p>
          <a:p>
            <a:r>
              <a:rPr lang="es-ES" sz="1200" dirty="0">
                <a:solidFill>
                  <a:schemeClr val="bg1"/>
                </a:solidFill>
                <a:latin typeface="Avenir Next LT Pro" panose="020B0504020202020204" pitchFamily="34" charset="0"/>
                <a:ea typeface="+mn-lt"/>
                <a:cs typeface="+mn-lt"/>
              </a:rPr>
              <a:t>Analizando movimientos previos en el precio de un activo, una media móvil te permitirá examinar tus niveles de soporte y resistencia. Es una medida de cambio que rastrea el precio anterior de un activo y evalúa el historial de los movimientos de mercado para calcular posibles patrones futuros. Una media móvil es principalmente un indicador rezagado, lo que la convierte en una de las herramientas más populares de análisis técnico.</a:t>
            </a:r>
          </a:p>
          <a:p>
            <a:endParaRPr lang="en-US" dirty="0">
              <a:latin typeface="Avenir Next LT Pro" panose="020B0504020202020204" pitchFamily="34" charset="0"/>
            </a:endParaRPr>
          </a:p>
          <a:p>
            <a:r>
              <a:rPr lang="es-ES" sz="1200" dirty="0">
                <a:solidFill>
                  <a:schemeClr val="bg1"/>
                </a:solidFill>
                <a:latin typeface="Avenir Next LT Pro" panose="020B0504020202020204" pitchFamily="34" charset="0"/>
                <a:ea typeface="+mn-lt"/>
                <a:cs typeface="+mn-lt"/>
              </a:rPr>
              <a:t>Esto se debe a que calcular una media móvil (MM) requiere una cantidad determinada de datos, que depende del período para el que se calcule la media. Para calcular una media móvil de diez días, se necesitarán los datos de diez días y, para calcular la de un año, se necesitarán los datos de 365 días. Uno de los plazos más habituales para calcular una media móvil es el de 200 días.</a:t>
            </a:r>
          </a:p>
          <a:p>
            <a:endParaRPr lang="en-US" dirty="0">
              <a:latin typeface="Avenir Next LT Pro" panose="020B0504020202020204" pitchFamily="34" charset="0"/>
            </a:endParaRPr>
          </a:p>
          <a:p>
            <a:r>
              <a:rPr lang="es-ES" sz="1200" dirty="0">
                <a:solidFill>
                  <a:schemeClr val="bg1"/>
                </a:solidFill>
                <a:latin typeface="Avenir Next LT Pro" panose="020B0504020202020204" pitchFamily="34" charset="0"/>
                <a:ea typeface="+mn-lt"/>
                <a:cs typeface="+mn-lt"/>
              </a:rPr>
              <a:t>Este indicador se denomina ‘móvil’ porque conforme se van introduciendo datos más recientes en la gráfica, éstos remplazan a los más antiguos.</a:t>
            </a:r>
          </a:p>
          <a:p>
            <a:pPr algn="l"/>
            <a:endParaRPr lang="es-ES" dirty="0"/>
          </a:p>
        </p:txBody>
      </p:sp>
    </p:spTree>
    <p:extLst>
      <p:ext uri="{BB962C8B-B14F-4D97-AF65-F5344CB8AC3E}">
        <p14:creationId xmlns:p14="http://schemas.microsoft.com/office/powerpoint/2010/main" val="164332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Graphics</a:t>
            </a:r>
            <a:endParaRPr lang="ko-KR" altLang="en-U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178051" y="5788342"/>
            <a:ext cx="958850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500" dirty="0">
                <a:latin typeface="Avenir Next LT Pro" panose="020B0504020202020204" pitchFamily="34" charset="0"/>
                <a:ea typeface="+mn-lt"/>
                <a:cs typeface="+mn-lt"/>
              </a:rPr>
              <a:t>La </a:t>
            </a:r>
            <a:r>
              <a:rPr lang="es-ES" sz="1500" b="1" dirty="0">
                <a:latin typeface="Avenir Next LT Pro" panose="020B0504020202020204" pitchFamily="34" charset="0"/>
                <a:ea typeface="+mn-lt"/>
                <a:cs typeface="+mn-lt"/>
              </a:rPr>
              <a:t>media móvil es un indicador de tendencia </a:t>
            </a:r>
            <a:r>
              <a:rPr lang="es-ES" sz="1500" dirty="0">
                <a:latin typeface="Avenir Next LT Pro" panose="020B0504020202020204" pitchFamily="34" charset="0"/>
                <a:ea typeface="+mn-lt"/>
                <a:cs typeface="+mn-lt"/>
              </a:rPr>
              <a:t>que nunca se anticipa al movimiento o tendencia de las cotizaciones, es decir, simplemente sigue a la curva de cotizaciones confirmando la tendencia que hay en vigor en cada momento. No nos adelanta cambios de tendencia, pero si los puede confirmar.</a:t>
            </a:r>
          </a:p>
        </p:txBody>
      </p:sp>
      <p:pic>
        <p:nvPicPr>
          <p:cNvPr id="3" name="Imagen 3" descr="Imagen que contiene Interfaz de usuario gráfica&#10;&#10;Descripción generada automáticamente">
            <a:extLst>
              <a:ext uri="{FF2B5EF4-FFF2-40B4-BE49-F238E27FC236}">
                <a16:creationId xmlns:a16="http://schemas.microsoft.com/office/drawing/2014/main" id="{4AEAE1CD-F0DA-4A82-8D79-13CE6BCE7C2E}"/>
              </a:ext>
            </a:extLst>
          </p:cNvPr>
          <p:cNvPicPr>
            <a:picLocks noChangeAspect="1"/>
          </p:cNvPicPr>
          <p:nvPr/>
        </p:nvPicPr>
        <p:blipFill>
          <a:blip r:embed="rId2"/>
          <a:stretch>
            <a:fillRect/>
          </a:stretch>
        </p:blipFill>
        <p:spPr>
          <a:xfrm>
            <a:off x="1979469" y="1289441"/>
            <a:ext cx="9956220" cy="4261801"/>
          </a:xfrm>
          <a:prstGeom prst="rect">
            <a:avLst/>
          </a:prstGeom>
        </p:spPr>
      </p:pic>
    </p:spTree>
    <p:extLst>
      <p:ext uri="{BB962C8B-B14F-4D97-AF65-F5344CB8AC3E}">
        <p14:creationId xmlns:p14="http://schemas.microsoft.com/office/powerpoint/2010/main" val="2659795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Graphics</a:t>
            </a:r>
            <a:endParaRPr lang="ko-KR" altLang="en-U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382116" y="5719330"/>
            <a:ext cx="895263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500" dirty="0">
                <a:latin typeface="Avenir Next LT Pro" panose="020B0504020202020204" pitchFamily="34" charset="0"/>
              </a:rPr>
              <a:t>Cabe destacar que mientras el dólar siga haciéndose más fuerte, no hay razones por las que salir del Bitcoin si no todo lo contrario, hasta que veamos que no tiene más fuerza para seguir subiendo, salirse del Bitcoin sería un error.</a:t>
            </a:r>
            <a:endParaRPr lang="es-ES" sz="1500" dirty="0">
              <a:latin typeface="Avenir Next LT Pro" panose="020B0504020202020204" pitchFamily="34" charset="0"/>
              <a:cs typeface="Arial"/>
            </a:endParaRPr>
          </a:p>
          <a:p>
            <a:r>
              <a:rPr lang="es-ES" sz="1500" dirty="0">
                <a:latin typeface="Avenir Next LT Pro" panose="020B0504020202020204" pitchFamily="34" charset="0"/>
                <a:cs typeface="Arial"/>
              </a:rPr>
              <a:t>Especialistas y visionarios piensan que el Bitcoin tiene el techo en 100.000 dólares.</a:t>
            </a:r>
          </a:p>
        </p:txBody>
      </p:sp>
      <p:pic>
        <p:nvPicPr>
          <p:cNvPr id="3" name="Imagen 3" descr="Gráfico&#10;&#10;Descripción generada automáticamente">
            <a:extLst>
              <a:ext uri="{FF2B5EF4-FFF2-40B4-BE49-F238E27FC236}">
                <a16:creationId xmlns:a16="http://schemas.microsoft.com/office/drawing/2014/main" id="{7F12F109-5A7D-4E13-916A-4E2C22221E2D}"/>
              </a:ext>
            </a:extLst>
          </p:cNvPr>
          <p:cNvPicPr>
            <a:picLocks noChangeAspect="1"/>
          </p:cNvPicPr>
          <p:nvPr/>
        </p:nvPicPr>
        <p:blipFill>
          <a:blip r:embed="rId2"/>
          <a:stretch>
            <a:fillRect/>
          </a:stretch>
        </p:blipFill>
        <p:spPr>
          <a:xfrm>
            <a:off x="2464377" y="1260950"/>
            <a:ext cx="7185313" cy="4336100"/>
          </a:xfrm>
          <a:prstGeom prst="rect">
            <a:avLst/>
          </a:prstGeom>
        </p:spPr>
      </p:pic>
    </p:spTree>
    <p:extLst>
      <p:ext uri="{BB962C8B-B14F-4D97-AF65-F5344CB8AC3E}">
        <p14:creationId xmlns:p14="http://schemas.microsoft.com/office/powerpoint/2010/main" val="299313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a:latin typeface="Agency FB" panose="020B0503020202020204" pitchFamily="34" charset="0"/>
                <a:cs typeface="Arial"/>
              </a:rPr>
              <a:t>Volumen de </a:t>
            </a:r>
            <a:r>
              <a:rPr lang="en-US" dirty="0" err="1">
                <a:latin typeface="Agency FB" panose="020B0503020202020204" pitchFamily="34" charset="0"/>
                <a:cs typeface="Arial"/>
              </a:rPr>
              <a:t>Capitalización</a:t>
            </a:r>
            <a:endParaRPr lang="es-ES" dirty="0" err="1">
              <a:latin typeface="Agency FB" panose="020B0503020202020204" pitchFamily="34" charset="0"/>
              <a:cs typeface="Arial"/>
            </a:endParaRPr>
          </a:p>
        </p:txBody>
      </p:sp>
      <p:sp>
        <p:nvSpPr>
          <p:cNvPr id="3" name="Up Arrow 3">
            <a:extLst>
              <a:ext uri="{FF2B5EF4-FFF2-40B4-BE49-F238E27FC236}">
                <a16:creationId xmlns:a16="http://schemas.microsoft.com/office/drawing/2014/main" id="{C958A176-00C7-4E79-AF2D-C5C4A984CD38}"/>
              </a:ext>
            </a:extLst>
          </p:cNvPr>
          <p:cNvSpPr/>
          <p:nvPr/>
        </p:nvSpPr>
        <p:spPr>
          <a:xfrm>
            <a:off x="10011331" y="2287739"/>
            <a:ext cx="1215499" cy="1562784"/>
          </a:xfrm>
          <a:prstGeom prst="up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4" name="Up Arrow 4">
            <a:extLst>
              <a:ext uri="{FF2B5EF4-FFF2-40B4-BE49-F238E27FC236}">
                <a16:creationId xmlns:a16="http://schemas.microsoft.com/office/drawing/2014/main" id="{7EE2832D-E60A-49FE-98E3-7DCDA7D74E44}"/>
              </a:ext>
            </a:extLst>
          </p:cNvPr>
          <p:cNvSpPr/>
          <p:nvPr/>
        </p:nvSpPr>
        <p:spPr>
          <a:xfrm rot="10800000">
            <a:off x="10011331" y="4231955"/>
            <a:ext cx="1215499" cy="1562784"/>
          </a:xfrm>
          <a:prstGeom prst="upArrow">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2"/>
              </a:solidFill>
            </a:endParaRPr>
          </a:p>
        </p:txBody>
      </p:sp>
      <p:sp>
        <p:nvSpPr>
          <p:cNvPr id="5" name="TextBox 4">
            <a:extLst>
              <a:ext uri="{FF2B5EF4-FFF2-40B4-BE49-F238E27FC236}">
                <a16:creationId xmlns:a16="http://schemas.microsoft.com/office/drawing/2014/main" id="{769B3EA6-1784-4E22-AB85-3BDD64E7827A}"/>
              </a:ext>
            </a:extLst>
          </p:cNvPr>
          <p:cNvSpPr txBox="1"/>
          <p:nvPr/>
        </p:nvSpPr>
        <p:spPr>
          <a:xfrm>
            <a:off x="9166529" y="3189889"/>
            <a:ext cx="936104" cy="461665"/>
          </a:xfrm>
          <a:prstGeom prst="rect">
            <a:avLst/>
          </a:prstGeom>
          <a:noFill/>
        </p:spPr>
        <p:txBody>
          <a:bodyPr wrap="square" rtlCol="0" anchor="ctr">
            <a:spAutoFit/>
          </a:bodyPr>
          <a:lstStyle/>
          <a:p>
            <a:pPr algn="ctr"/>
            <a:r>
              <a:rPr lang="en-US" altLang="ko-KR" sz="2400" b="1" dirty="0">
                <a:solidFill>
                  <a:schemeClr val="accent2"/>
                </a:solidFill>
                <a:cs typeface="Arial" pitchFamily="34" charset="0"/>
              </a:rPr>
              <a:t>50%</a:t>
            </a:r>
            <a:endParaRPr lang="ko-KR" altLang="en-US" sz="2400" b="1" dirty="0">
              <a:solidFill>
                <a:schemeClr val="accent2"/>
              </a:solidFill>
              <a:cs typeface="Arial" pitchFamily="34" charset="0"/>
            </a:endParaRPr>
          </a:p>
        </p:txBody>
      </p:sp>
      <p:sp>
        <p:nvSpPr>
          <p:cNvPr id="6" name="TextBox 5">
            <a:extLst>
              <a:ext uri="{FF2B5EF4-FFF2-40B4-BE49-F238E27FC236}">
                <a16:creationId xmlns:a16="http://schemas.microsoft.com/office/drawing/2014/main" id="{4DC43CDA-0F66-406E-8B09-957C7E50CFB9}"/>
              </a:ext>
            </a:extLst>
          </p:cNvPr>
          <p:cNvSpPr txBox="1"/>
          <p:nvPr/>
        </p:nvSpPr>
        <p:spPr>
          <a:xfrm>
            <a:off x="9166529" y="4392270"/>
            <a:ext cx="936104" cy="461665"/>
          </a:xfrm>
          <a:prstGeom prst="rect">
            <a:avLst/>
          </a:prstGeom>
          <a:noFill/>
        </p:spPr>
        <p:txBody>
          <a:bodyPr wrap="square" rtlCol="0" anchor="ctr">
            <a:spAutoFit/>
          </a:bodyPr>
          <a:lstStyle/>
          <a:p>
            <a:pPr algn="ctr"/>
            <a:r>
              <a:rPr lang="en-US" altLang="ko-KR" sz="2400" b="1" dirty="0">
                <a:solidFill>
                  <a:schemeClr val="accent1"/>
                </a:solidFill>
                <a:cs typeface="Arial" pitchFamily="34" charset="0"/>
              </a:rPr>
              <a:t>18%</a:t>
            </a:r>
            <a:endParaRPr lang="ko-KR" altLang="en-US" sz="24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0AF05A49-858B-46BB-920B-AE9022D8E5D5}"/>
              </a:ext>
            </a:extLst>
          </p:cNvPr>
          <p:cNvSpPr txBox="1"/>
          <p:nvPr/>
        </p:nvSpPr>
        <p:spPr>
          <a:xfrm>
            <a:off x="342899" y="1195545"/>
            <a:ext cx="8945479" cy="3270126"/>
          </a:xfrm>
          <a:prstGeom prst="rect">
            <a:avLst/>
          </a:prstGeom>
          <a:noFill/>
        </p:spPr>
        <p:txBody>
          <a:bodyPr wrap="square" lIns="91440" tIns="45720" rIns="91440" bIns="45720" rtlCol="0" anchor="t">
            <a:spAutoFit/>
          </a:bodyPr>
          <a:lstStyle/>
          <a:p>
            <a:r>
              <a:rPr lang="en-US" sz="1600" b="1" dirty="0">
                <a:latin typeface="Avenir Next LT Pro" panose="020B0504020202020204" pitchFamily="34" charset="0"/>
                <a:ea typeface="+mn-lt"/>
                <a:cs typeface="+mn-lt"/>
              </a:rPr>
              <a:t>Volumen: ¿Un Buen </a:t>
            </a:r>
            <a:r>
              <a:rPr lang="en-US" sz="1600" b="1" dirty="0" err="1">
                <a:latin typeface="Avenir Next LT Pro" panose="020B0504020202020204" pitchFamily="34" charset="0"/>
                <a:ea typeface="+mn-lt"/>
                <a:cs typeface="+mn-lt"/>
              </a:rPr>
              <a:t>Indicador</a:t>
            </a:r>
            <a:r>
              <a:rPr lang="en-US" sz="1600" b="1" dirty="0">
                <a:latin typeface="Avenir Next LT Pro" panose="020B0504020202020204" pitchFamily="34" charset="0"/>
                <a:ea typeface="+mn-lt"/>
                <a:cs typeface="+mn-lt"/>
              </a:rPr>
              <a:t> Técnico?</a:t>
            </a:r>
            <a:endParaRPr lang="es-ES" sz="2400" dirty="0">
              <a:latin typeface="Avenir Next LT Pro" panose="020B0504020202020204" pitchFamily="34" charset="0"/>
            </a:endParaRPr>
          </a:p>
          <a:p>
            <a:r>
              <a:rPr lang="en-US" sz="1200" dirty="0">
                <a:latin typeface="Avenir Next LT Pro" panose="020B0504020202020204" pitchFamily="34" charset="0"/>
                <a:ea typeface="+mn-lt"/>
                <a:cs typeface="+mn-lt"/>
              </a:rPr>
              <a:t>Como </a:t>
            </a:r>
            <a:r>
              <a:rPr lang="en-US" sz="1200" dirty="0" err="1">
                <a:latin typeface="Avenir Next LT Pro" panose="020B0504020202020204" pitchFamily="34" charset="0"/>
                <a:ea typeface="+mn-lt"/>
                <a:cs typeface="+mn-lt"/>
              </a:rPr>
              <a:t>permite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medir</a:t>
            </a:r>
            <a:r>
              <a:rPr lang="en-US" sz="1200" dirty="0">
                <a:latin typeface="Avenir Next LT Pro" panose="020B0504020202020204" pitchFamily="34" charset="0"/>
                <a:ea typeface="+mn-lt"/>
                <a:cs typeface="+mn-lt"/>
              </a:rPr>
              <a:t> las </a:t>
            </a:r>
            <a:r>
              <a:rPr lang="en-US" sz="1200" dirty="0" err="1">
                <a:latin typeface="Avenir Next LT Pro" panose="020B0504020202020204" pitchFamily="34" charset="0"/>
                <a:ea typeface="+mn-lt"/>
                <a:cs typeface="+mn-lt"/>
              </a:rPr>
              <a:t>transacciones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cada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 al </a:t>
            </a:r>
            <a:r>
              <a:rPr lang="en-US" sz="1200" dirty="0" err="1">
                <a:latin typeface="Avenir Next LT Pro" panose="020B0504020202020204" pitchFamily="34" charset="0"/>
                <a:ea typeface="+mn-lt"/>
                <a:cs typeface="+mn-lt"/>
              </a:rPr>
              <a:t>minuto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se </a:t>
            </a:r>
            <a:r>
              <a:rPr lang="en-US" sz="1200" dirty="0" err="1">
                <a:latin typeface="Avenir Next LT Pro" panose="020B0504020202020204" pitchFamily="34" charset="0"/>
                <a:ea typeface="+mn-lt"/>
                <a:cs typeface="+mn-lt"/>
              </a:rPr>
              <a:t>convierte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en</a:t>
            </a:r>
            <a:r>
              <a:rPr lang="en-US" sz="1200" dirty="0">
                <a:latin typeface="Avenir Next LT Pro" panose="020B0504020202020204" pitchFamily="34" charset="0"/>
                <a:ea typeface="+mn-lt"/>
                <a:cs typeface="+mn-lt"/>
              </a:rPr>
              <a:t> un </a:t>
            </a:r>
            <a:r>
              <a:rPr lang="en-US" sz="1200" dirty="0" err="1">
                <a:latin typeface="Avenir Next LT Pro" panose="020B0504020202020204" pitchFamily="34" charset="0"/>
                <a:ea typeface="+mn-lt"/>
                <a:cs typeface="+mn-lt"/>
              </a:rPr>
              <a:t>indicador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esencial</a:t>
            </a:r>
            <a:r>
              <a:rPr lang="en-US" sz="1200" dirty="0">
                <a:latin typeface="Avenir Next LT Pro" panose="020B0504020202020204" pitchFamily="34" charset="0"/>
                <a:ea typeface="+mn-lt"/>
                <a:cs typeface="+mn-lt"/>
              </a:rPr>
              <a:t> para </a:t>
            </a:r>
            <a:r>
              <a:rPr lang="en-US" sz="1200" dirty="0" err="1">
                <a:latin typeface="Avenir Next LT Pro" panose="020B0504020202020204" pitchFamily="34" charset="0"/>
                <a:ea typeface="+mn-lt"/>
                <a:cs typeface="+mn-lt"/>
              </a:rPr>
              <a:t>los</a:t>
            </a:r>
            <a:r>
              <a:rPr lang="en-US" sz="1200" dirty="0">
                <a:latin typeface="Avenir Next LT Pro" panose="020B0504020202020204" pitchFamily="34" charset="0"/>
                <a:ea typeface="+mn-lt"/>
                <a:cs typeface="+mn-lt"/>
              </a:rPr>
              <a:t> traders </a:t>
            </a:r>
            <a:r>
              <a:rPr lang="en-US" sz="1200" dirty="0" err="1">
                <a:latin typeface="Avenir Next LT Pro" panose="020B0504020202020204" pitchFamily="34" charset="0"/>
                <a:ea typeface="+mn-lt"/>
                <a:cs typeface="+mn-lt"/>
              </a:rPr>
              <a:t>cuando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realizan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análisis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técnicos</a:t>
            </a:r>
            <a:r>
              <a:rPr lang="en-US" sz="1200" dirty="0">
                <a:latin typeface="Avenir Next LT Pro" panose="020B0504020202020204" pitchFamily="34" charset="0"/>
                <a:ea typeface="+mn-lt"/>
                <a:cs typeface="+mn-lt"/>
              </a:rPr>
              <a:t>, lo que les </a:t>
            </a:r>
            <a:r>
              <a:rPr lang="en-US" sz="1200" dirty="0" err="1">
                <a:latin typeface="Avenir Next LT Pro" panose="020B0504020202020204" pitchFamily="34" charset="0"/>
                <a:ea typeface="+mn-lt"/>
                <a:cs typeface="+mn-lt"/>
              </a:rPr>
              <a:t>permite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estudiar</a:t>
            </a:r>
            <a:r>
              <a:rPr lang="en-US" sz="1200" dirty="0">
                <a:latin typeface="Avenir Next LT Pro" panose="020B0504020202020204" pitchFamily="34" charset="0"/>
                <a:ea typeface="+mn-lt"/>
                <a:cs typeface="+mn-lt"/>
              </a:rPr>
              <a:t> y </a:t>
            </a:r>
            <a:r>
              <a:rPr lang="en-US" sz="1200" dirty="0" err="1">
                <a:latin typeface="Avenir Next LT Pro" panose="020B0504020202020204" pitchFamily="34" charset="0"/>
                <a:ea typeface="+mn-lt"/>
                <a:cs typeface="+mn-lt"/>
              </a:rPr>
              <a:t>anticipar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ciertos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movimientos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precio</a:t>
            </a:r>
            <a:r>
              <a:rPr lang="en-US" sz="1200" dirty="0">
                <a:latin typeface="Avenir Next LT Pro" panose="020B0504020202020204" pitchFamily="34" charset="0"/>
                <a:ea typeface="+mn-lt"/>
                <a:cs typeface="+mn-lt"/>
              </a:rPr>
              <a:t>.</a:t>
            </a:r>
          </a:p>
          <a:p>
            <a:r>
              <a:rPr lang="en-US" sz="1200" dirty="0">
                <a:latin typeface="Avenir Next LT Pro" panose="020B0504020202020204" pitchFamily="34" charset="0"/>
                <a:ea typeface="+mn-lt"/>
                <a:cs typeface="+mn-lt"/>
              </a:rPr>
              <a:t>Por </a:t>
            </a:r>
            <a:r>
              <a:rPr lang="en-US" sz="1200" dirty="0" err="1">
                <a:latin typeface="Avenir Next LT Pro" panose="020B0504020202020204" pitchFamily="34" charset="0"/>
                <a:ea typeface="+mn-lt"/>
                <a:cs typeface="+mn-lt"/>
              </a:rPr>
              <a:t>ejemplo</a:t>
            </a:r>
            <a:r>
              <a:rPr lang="en-US" sz="1200" dirty="0">
                <a:latin typeface="Avenir Next LT Pro" panose="020B0504020202020204" pitchFamily="34" charset="0"/>
                <a:ea typeface="+mn-lt"/>
                <a:cs typeface="+mn-lt"/>
              </a:rPr>
              <a:t>:</a:t>
            </a:r>
            <a:br>
              <a:rPr lang="en-US" sz="1200" dirty="0">
                <a:latin typeface="Avenir Next LT Pro" panose="020B0504020202020204" pitchFamily="34" charset="0"/>
                <a:ea typeface="+mn-lt"/>
                <a:cs typeface="Arial"/>
              </a:rPr>
            </a:br>
            <a:endParaRPr lang="en-US" sz="2400" dirty="0">
              <a:latin typeface="Avenir Next LT Pro" panose="020B0504020202020204" pitchFamily="34" charset="0"/>
            </a:endParaRPr>
          </a:p>
          <a:p>
            <a:r>
              <a:rPr lang="en-US" sz="1200" dirty="0">
                <a:latin typeface="Avenir Next LT Pro" panose="020B0504020202020204" pitchFamily="34" charset="0"/>
                <a:ea typeface="+mn-lt"/>
                <a:cs typeface="+mn-lt"/>
              </a:rPr>
              <a:t>Si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aumento</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precio</a:t>
            </a:r>
            <a:r>
              <a:rPr lang="en-US" sz="1200" dirty="0">
                <a:latin typeface="Avenir Next LT Pro" panose="020B0504020202020204" pitchFamily="34" charset="0"/>
                <a:ea typeface="+mn-lt"/>
                <a:cs typeface="+mn-lt"/>
              </a:rPr>
              <a:t> de una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 es </a:t>
            </a:r>
            <a:r>
              <a:rPr lang="en-US" sz="1200" dirty="0" err="1">
                <a:latin typeface="Avenir Next LT Pro" panose="020B0504020202020204" pitchFamily="34" charset="0"/>
                <a:ea typeface="+mn-lt"/>
                <a:cs typeface="+mn-lt"/>
              </a:rPr>
              <a:t>respaldado</a:t>
            </a:r>
            <a:r>
              <a:rPr lang="en-US" sz="1200" dirty="0">
                <a:latin typeface="Avenir Next LT Pro" panose="020B0504020202020204" pitchFamily="34" charset="0"/>
                <a:ea typeface="+mn-lt"/>
                <a:cs typeface="+mn-lt"/>
              </a:rPr>
              <a:t> por un gran </a:t>
            </a:r>
            <a:r>
              <a:rPr lang="en-US" sz="1200" dirty="0" err="1">
                <a:latin typeface="Avenir Next LT Pro" panose="020B0504020202020204" pitchFamily="34" charset="0"/>
                <a:ea typeface="+mn-lt"/>
                <a:cs typeface="+mn-lt"/>
              </a:rPr>
              <a:t>volumen,podría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significar</a:t>
            </a:r>
            <a:r>
              <a:rPr lang="en-US" sz="1200" dirty="0">
                <a:latin typeface="Avenir Next LT Pro" panose="020B0504020202020204" pitchFamily="34" charset="0"/>
                <a:ea typeface="+mn-lt"/>
                <a:cs typeface="+mn-lt"/>
              </a:rPr>
              <a:t> que </a:t>
            </a:r>
            <a:r>
              <a:rPr lang="en-US" sz="1200" dirty="0" err="1">
                <a:latin typeface="Avenir Next LT Pro" panose="020B0504020202020204" pitchFamily="34" charset="0"/>
                <a:ea typeface="+mn-lt"/>
                <a:cs typeface="+mn-lt"/>
              </a:rPr>
              <a:t>muchas</a:t>
            </a:r>
            <a:r>
              <a:rPr lang="en-US" sz="1200" dirty="0">
                <a:latin typeface="Avenir Next LT Pro" panose="020B0504020202020204" pitchFamily="34" charset="0"/>
                <a:ea typeface="+mn-lt"/>
                <a:cs typeface="+mn-lt"/>
              </a:rPr>
              <a:t> personas </a:t>
            </a:r>
            <a:r>
              <a:rPr lang="en-US" sz="1200" dirty="0" err="1">
                <a:latin typeface="Avenir Next LT Pro" panose="020B0504020202020204" pitchFamily="34" charset="0"/>
                <a:ea typeface="+mn-lt"/>
                <a:cs typeface="+mn-lt"/>
              </a:rPr>
              <a:t>están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haciendo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transacciones</a:t>
            </a:r>
            <a:r>
              <a:rPr lang="en-US" sz="1200" dirty="0">
                <a:latin typeface="Avenir Next LT Pro" panose="020B0504020202020204" pitchFamily="34" charset="0"/>
                <a:ea typeface="+mn-lt"/>
                <a:cs typeface="+mn-lt"/>
              </a:rPr>
              <a:t> o que </a:t>
            </a:r>
            <a:r>
              <a:rPr lang="en-US" sz="1200" dirty="0" err="1">
                <a:latin typeface="Avenir Next LT Pro" panose="020B0504020202020204" pitchFamily="34" charset="0"/>
                <a:ea typeface="+mn-lt"/>
                <a:cs typeface="+mn-lt"/>
              </a:rPr>
              <a:t>alguien</a:t>
            </a:r>
            <a:r>
              <a:rPr lang="en-US" sz="1200" dirty="0">
                <a:latin typeface="Avenir Next LT Pro" panose="020B0504020202020204" pitchFamily="34" charset="0"/>
                <a:ea typeface="+mn-lt"/>
                <a:cs typeface="+mn-lt"/>
              </a:rPr>
              <a:t> – una </a:t>
            </a:r>
            <a:r>
              <a:rPr lang="en-US" sz="1200" dirty="0" err="1">
                <a:latin typeface="Avenir Next LT Pro" panose="020B0504020202020204" pitchFamily="34" charset="0"/>
                <a:ea typeface="+mn-lt"/>
                <a:cs typeface="+mn-lt"/>
              </a:rPr>
              <a:t>denominada</a:t>
            </a:r>
            <a:r>
              <a:rPr lang="en-US" sz="1200" dirty="0">
                <a:latin typeface="Avenir Next LT Pro" panose="020B0504020202020204" pitchFamily="34" charset="0"/>
                <a:ea typeface="+mn-lt"/>
                <a:cs typeface="+mn-lt"/>
              </a:rPr>
              <a:t> whale – </a:t>
            </a:r>
            <a:r>
              <a:rPr lang="en-US" sz="1200" dirty="0" err="1">
                <a:latin typeface="Avenir Next LT Pro" panose="020B0504020202020204" pitchFamily="34" charset="0"/>
                <a:ea typeface="+mn-lt"/>
                <a:cs typeface="+mn-lt"/>
              </a:rPr>
              <a:t>está</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cambiando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grandes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cantidades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esa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moneda</a:t>
            </a:r>
            <a:r>
              <a:rPr lang="en-US" sz="1200" dirty="0">
                <a:latin typeface="Avenir Next LT Pro" panose="020B0504020202020204" pitchFamily="34" charset="0"/>
                <a:ea typeface="+mn-lt"/>
                <a:cs typeface="+mn-lt"/>
              </a:rPr>
              <a:t>, no </a:t>
            </a:r>
            <a:r>
              <a:rPr lang="en-US" sz="1200" dirty="0" err="1">
                <a:latin typeface="Avenir Next LT Pro" panose="020B0504020202020204" pitchFamily="34" charset="0"/>
                <a:ea typeface="+mn-lt"/>
                <a:cs typeface="+mn-lt"/>
              </a:rPr>
              <a:t>sería</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extrañar</a:t>
            </a:r>
            <a:r>
              <a:rPr lang="en-US" sz="1200" dirty="0">
                <a:latin typeface="Avenir Next LT Pro" panose="020B0504020202020204" pitchFamily="34" charset="0"/>
                <a:ea typeface="+mn-lt"/>
                <a:cs typeface="+mn-lt"/>
              </a:rPr>
              <a:t> que </a:t>
            </a:r>
            <a:r>
              <a:rPr lang="en-US" sz="1200" dirty="0" err="1">
                <a:latin typeface="Avenir Next LT Pro" panose="020B0504020202020204" pitchFamily="34" charset="0"/>
                <a:ea typeface="+mn-lt"/>
                <a:cs typeface="+mn-lt"/>
              </a:rPr>
              <a:t>su</a:t>
            </a:r>
            <a:r>
              <a:rPr lang="en-US" sz="1200" dirty="0">
                <a:latin typeface="Avenir Next LT Pro" panose="020B0504020202020204" pitchFamily="34" charset="0"/>
                <a:ea typeface="+mn-lt"/>
                <a:cs typeface="+mn-lt"/>
              </a:rPr>
              <a:t> valor </a:t>
            </a:r>
            <a:r>
              <a:rPr lang="en-US" sz="1200" dirty="0" err="1">
                <a:latin typeface="Avenir Next LT Pro" panose="020B0504020202020204" pitchFamily="34" charset="0"/>
                <a:ea typeface="+mn-lt"/>
                <a:cs typeface="+mn-lt"/>
              </a:rPr>
              <a:t>continúe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subiendo</a:t>
            </a:r>
            <a:r>
              <a:rPr lang="en-US" sz="1200" dirty="0">
                <a:latin typeface="Avenir Next LT Pro" panose="020B0504020202020204" pitchFamily="34" charset="0"/>
                <a:ea typeface="+mn-lt"/>
                <a:cs typeface="+mn-lt"/>
              </a:rPr>
              <a:t>;</a:t>
            </a:r>
            <a:endParaRPr lang="en-US" sz="1200" dirty="0">
              <a:latin typeface="Avenir Next LT Pro" panose="020B0504020202020204" pitchFamily="34" charset="0"/>
              <a:cs typeface="Arial"/>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Por </a:t>
            </a:r>
            <a:r>
              <a:rPr lang="en-US" sz="1200" dirty="0" err="1">
                <a:latin typeface="Avenir Next LT Pro" panose="020B0504020202020204" pitchFamily="34" charset="0"/>
                <a:ea typeface="+mn-lt"/>
                <a:cs typeface="+mn-lt"/>
              </a:rPr>
              <a:t>otro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lado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si</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no </a:t>
            </a:r>
            <a:r>
              <a:rPr lang="en-US" sz="1200" dirty="0" err="1">
                <a:latin typeface="Avenir Next LT Pro" panose="020B0504020202020204" pitchFamily="34" charset="0"/>
                <a:ea typeface="+mn-lt"/>
                <a:cs typeface="+mn-lt"/>
              </a:rPr>
              <a:t>sigue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movimiento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ascendente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entonces</a:t>
            </a:r>
            <a:r>
              <a:rPr lang="en-US" sz="1200" dirty="0">
                <a:latin typeface="Avenir Next LT Pro" panose="020B0504020202020204" pitchFamily="34" charset="0"/>
                <a:ea typeface="+mn-lt"/>
                <a:cs typeface="+mn-lt"/>
              </a:rPr>
              <a:t> la </a:t>
            </a:r>
            <a:r>
              <a:rPr lang="en-US" sz="1200" dirty="0" err="1">
                <a:latin typeface="Avenir Next LT Pro" panose="020B0504020202020204" pitchFamily="34" charset="0"/>
                <a:ea typeface="+mn-lt"/>
                <a:cs typeface="+mn-lt"/>
              </a:rPr>
              <a:t>trayectoria</a:t>
            </a:r>
            <a:r>
              <a:rPr lang="en-US" sz="1200" dirty="0">
                <a:latin typeface="Avenir Next LT Pro" panose="020B0504020202020204" pitchFamily="34" charset="0"/>
                <a:ea typeface="+mn-lt"/>
                <a:cs typeface="+mn-lt"/>
              </a:rPr>
              <a:t> del </a:t>
            </a:r>
            <a:r>
              <a:rPr lang="en-US" sz="1200" dirty="0" err="1">
                <a:latin typeface="Avenir Next LT Pro" panose="020B0504020202020204" pitchFamily="34" charset="0"/>
                <a:ea typeface="+mn-lt"/>
                <a:cs typeface="+mn-lt"/>
              </a:rPr>
              <a:t>precio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puede</a:t>
            </a:r>
            <a:r>
              <a:rPr lang="en-US" sz="1200" dirty="0">
                <a:latin typeface="Avenir Next LT Pro" panose="020B0504020202020204" pitchFamily="34" charset="0"/>
                <a:ea typeface="+mn-lt"/>
                <a:cs typeface="+mn-lt"/>
              </a:rPr>
              <a:t> ser </a:t>
            </a:r>
            <a:r>
              <a:rPr lang="en-US" sz="1200" dirty="0" err="1">
                <a:latin typeface="Avenir Next LT Pro" panose="020B0504020202020204" pitchFamily="34" charset="0"/>
                <a:ea typeface="+mn-lt"/>
                <a:cs typeface="+mn-lt"/>
              </a:rPr>
              <a:t>insostenible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ya</a:t>
            </a:r>
            <a:r>
              <a:rPr lang="en-US" sz="1200" dirty="0">
                <a:latin typeface="Avenir Next LT Pro" panose="020B0504020202020204" pitchFamily="34" charset="0"/>
                <a:ea typeface="+mn-lt"/>
                <a:cs typeface="+mn-lt"/>
              </a:rPr>
              <a:t> que hay poco </a:t>
            </a:r>
            <a:r>
              <a:rPr lang="en-US" sz="1200" dirty="0" err="1">
                <a:latin typeface="Avenir Next LT Pro" panose="020B0504020202020204" pitchFamily="34" charset="0"/>
                <a:ea typeface="+mn-lt"/>
                <a:cs typeface="+mn-lt"/>
              </a:rPr>
              <a:t>apoyo</a:t>
            </a:r>
            <a:r>
              <a:rPr lang="en-US" sz="1200" dirty="0">
                <a:latin typeface="Avenir Next LT Pro" panose="020B0504020202020204" pitchFamily="34" charset="0"/>
                <a:ea typeface="+mn-lt"/>
                <a:cs typeface="+mn-lt"/>
              </a:rPr>
              <a:t> para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movimiento</a:t>
            </a:r>
            <a:r>
              <a:rPr lang="en-US" sz="1200" dirty="0">
                <a:latin typeface="Avenir Next LT Pro" panose="020B0504020202020204" pitchFamily="34" charset="0"/>
                <a:ea typeface="+mn-lt"/>
                <a:cs typeface="+mn-lt"/>
              </a:rPr>
              <a:t>.</a:t>
            </a:r>
          </a:p>
          <a:p>
            <a:r>
              <a:rPr lang="en-US" sz="1200" dirty="0">
                <a:latin typeface="Avenir Next LT Pro" panose="020B0504020202020204" pitchFamily="34" charset="0"/>
                <a:ea typeface="+mn-lt"/>
                <a:cs typeface="+mn-lt"/>
              </a:rPr>
              <a:t>En </a:t>
            </a:r>
            <a:r>
              <a:rPr lang="en-US" sz="1200" dirty="0" err="1">
                <a:latin typeface="Avenir Next LT Pro" panose="020B0504020202020204" pitchFamily="34" charset="0"/>
                <a:ea typeface="+mn-lt"/>
                <a:cs typeface="+mn-lt"/>
              </a:rPr>
              <a:t>resumen</a:t>
            </a:r>
            <a:r>
              <a:rPr lang="en-US" sz="1200" dirty="0">
                <a:latin typeface="Avenir Next LT Pro" panose="020B0504020202020204" pitchFamily="34" charset="0"/>
                <a:ea typeface="+mn-lt"/>
                <a:cs typeface="+mn-lt"/>
              </a:rPr>
              <a:t>:</a:t>
            </a:r>
            <a:endParaRPr lang="en-US" sz="1200" dirty="0">
              <a:latin typeface="Avenir Next LT Pro" panose="020B0504020202020204" pitchFamily="34" charset="0"/>
              <a:cs typeface="Arial"/>
            </a:endParaRPr>
          </a:p>
          <a:p>
            <a:endParaRPr lang="en-US" sz="1200" dirty="0">
              <a:latin typeface="Avenir Next LT Pro" panose="020B0504020202020204" pitchFamily="34" charset="0"/>
              <a:ea typeface="+mn-lt"/>
              <a:cs typeface="+mn-lt"/>
            </a:endParaRPr>
          </a:p>
          <a:p>
            <a:r>
              <a:rPr lang="en-US" sz="1200" dirty="0" err="1">
                <a:latin typeface="Avenir Next LT Pro" panose="020B0504020202020204" pitchFamily="34" charset="0"/>
                <a:ea typeface="+mn-lt"/>
                <a:cs typeface="+mn-lt"/>
              </a:rPr>
              <a:t>Además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permitir</a:t>
            </a:r>
            <a:r>
              <a:rPr lang="en-US" sz="1200" dirty="0">
                <a:latin typeface="Avenir Next LT Pro" panose="020B0504020202020204" pitchFamily="34" charset="0"/>
                <a:ea typeface="+mn-lt"/>
                <a:cs typeface="+mn-lt"/>
              </a:rPr>
              <a:t> que se </a:t>
            </a:r>
            <a:r>
              <a:rPr lang="en-US" sz="1200" dirty="0" err="1">
                <a:latin typeface="Avenir Next LT Pro" panose="020B0504020202020204" pitchFamily="34" charset="0"/>
                <a:ea typeface="+mn-lt"/>
                <a:cs typeface="+mn-lt"/>
              </a:rPr>
              <a:t>perciba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interés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en</a:t>
            </a:r>
            <a:r>
              <a:rPr lang="en-US" sz="1200" dirty="0">
                <a:latin typeface="Avenir Next LT Pro" panose="020B0504020202020204" pitchFamily="34" charset="0"/>
                <a:ea typeface="+mn-lt"/>
                <a:cs typeface="+mn-lt"/>
              </a:rPr>
              <a:t> una </a:t>
            </a:r>
            <a:r>
              <a:rPr lang="en-US" sz="1200" dirty="0" err="1">
                <a:latin typeface="Avenir Next LT Pro" panose="020B0504020202020204" pitchFamily="34" charset="0"/>
                <a:ea typeface="+mn-lt"/>
                <a:cs typeface="+mn-lt"/>
              </a:rPr>
              <a:t>determinada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puede</a:t>
            </a:r>
            <a:r>
              <a:rPr lang="en-US" sz="1200" dirty="0">
                <a:latin typeface="Avenir Next LT Pro" panose="020B0504020202020204" pitchFamily="34" charset="0"/>
                <a:ea typeface="+mn-lt"/>
                <a:cs typeface="+mn-lt"/>
              </a:rPr>
              <a:t> verse </a:t>
            </a:r>
            <a:r>
              <a:rPr lang="en-US" sz="1200" dirty="0" err="1">
                <a:latin typeface="Avenir Next LT Pro" panose="020B0504020202020204" pitchFamily="34" charset="0"/>
                <a:ea typeface="+mn-lt"/>
                <a:cs typeface="+mn-lt"/>
              </a:rPr>
              <a:t>como</a:t>
            </a:r>
            <a:r>
              <a:rPr lang="en-US" sz="1200" dirty="0">
                <a:latin typeface="Avenir Next LT Pro" panose="020B0504020202020204" pitchFamily="34" charset="0"/>
                <a:ea typeface="+mn-lt"/>
                <a:cs typeface="+mn-lt"/>
              </a:rPr>
              <a:t> una </a:t>
            </a:r>
            <a:r>
              <a:rPr lang="en-US" sz="1200" dirty="0" err="1">
                <a:latin typeface="Avenir Next LT Pro" panose="020B0504020202020204" pitchFamily="34" charset="0"/>
                <a:ea typeface="+mn-lt"/>
                <a:cs typeface="+mn-lt"/>
              </a:rPr>
              <a:t>herramienta</a:t>
            </a:r>
            <a:r>
              <a:rPr lang="en-US" sz="1200" dirty="0">
                <a:latin typeface="Avenir Next LT Pro" panose="020B0504020202020204" pitchFamily="34" charset="0"/>
                <a:ea typeface="+mn-lt"/>
                <a:cs typeface="+mn-lt"/>
              </a:rPr>
              <a:t> fundamental para </a:t>
            </a:r>
            <a:r>
              <a:rPr lang="en-US" sz="1200" dirty="0" err="1">
                <a:latin typeface="Avenir Next LT Pro" panose="020B0504020202020204" pitchFamily="34" charset="0"/>
                <a:ea typeface="+mn-lt"/>
                <a:cs typeface="+mn-lt"/>
              </a:rPr>
              <a:t>comprender</a:t>
            </a:r>
            <a:r>
              <a:rPr lang="en-US" sz="1200" dirty="0">
                <a:latin typeface="Avenir Next LT Pro" panose="020B0504020202020204" pitchFamily="34" charset="0"/>
                <a:ea typeface="+mn-lt"/>
                <a:cs typeface="+mn-lt"/>
              </a:rPr>
              <a:t> la </a:t>
            </a:r>
            <a:r>
              <a:rPr lang="en-US" sz="1200" dirty="0" err="1">
                <a:latin typeface="Avenir Next LT Pro" panose="020B0504020202020204" pitchFamily="34" charset="0"/>
                <a:ea typeface="+mn-lt"/>
                <a:cs typeface="+mn-lt"/>
              </a:rPr>
              <a:t>aceptación</a:t>
            </a:r>
            <a:r>
              <a:rPr lang="en-US" sz="1200" dirty="0">
                <a:latin typeface="Avenir Next LT Pro" panose="020B0504020202020204" pitchFamily="34" charset="0"/>
                <a:ea typeface="+mn-lt"/>
                <a:cs typeface="+mn-lt"/>
              </a:rPr>
              <a:t> de los </a:t>
            </a:r>
            <a:r>
              <a:rPr lang="en-US" sz="1200" dirty="0" err="1">
                <a:latin typeface="Avenir Next LT Pro" panose="020B0504020202020204" pitchFamily="34" charset="0"/>
                <a:ea typeface="+mn-lt"/>
                <a:cs typeface="+mn-lt"/>
              </a:rPr>
              <a:t>inversionistas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frente</a:t>
            </a:r>
            <a:r>
              <a:rPr lang="en-US" sz="1200" dirty="0">
                <a:latin typeface="Avenir Next LT Pro" panose="020B0504020202020204" pitchFamily="34" charset="0"/>
                <a:ea typeface="+mn-lt"/>
                <a:cs typeface="+mn-lt"/>
              </a:rPr>
              <a:t> a </a:t>
            </a:r>
            <a:r>
              <a:rPr lang="en-US" sz="1200" dirty="0" err="1">
                <a:latin typeface="Avenir Next LT Pro" panose="020B0504020202020204" pitchFamily="34" charset="0"/>
                <a:ea typeface="+mn-lt"/>
                <a:cs typeface="+mn-lt"/>
              </a:rPr>
              <a:t>determinados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movimientos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precio</a:t>
            </a:r>
            <a:r>
              <a:rPr lang="en-US" sz="1200" dirty="0">
                <a:latin typeface="Avenir Next LT Pro" panose="020B0504020202020204" pitchFamily="34" charset="0"/>
                <a:ea typeface="+mn-lt"/>
                <a:cs typeface="+mn-lt"/>
              </a:rPr>
              <a:t>.</a:t>
            </a:r>
          </a:p>
          <a:p>
            <a:endParaRPr lang="en-US" altLang="ko-KR" sz="1050" dirty="0">
              <a:solidFill>
                <a:schemeClr val="tx1">
                  <a:lumMod val="75000"/>
                  <a:lumOff val="25000"/>
                </a:schemeClr>
              </a:solidFill>
              <a:cs typeface="Arial" pitchFamily="34" charset="0"/>
            </a:endParaRPr>
          </a:p>
        </p:txBody>
      </p:sp>
      <p:graphicFrame>
        <p:nvGraphicFramePr>
          <p:cNvPr id="13" name="Chart 15">
            <a:extLst>
              <a:ext uri="{FF2B5EF4-FFF2-40B4-BE49-F238E27FC236}">
                <a16:creationId xmlns:a16="http://schemas.microsoft.com/office/drawing/2014/main" id="{6EF17696-639C-4101-899C-5E32CD86B886}"/>
              </a:ext>
            </a:extLst>
          </p:cNvPr>
          <p:cNvGraphicFramePr/>
          <p:nvPr>
            <p:extLst>
              <p:ext uri="{D42A27DB-BD31-4B8C-83A1-F6EECF244321}">
                <p14:modId xmlns:p14="http://schemas.microsoft.com/office/powerpoint/2010/main" val="2687574436"/>
              </p:ext>
            </p:extLst>
          </p:nvPr>
        </p:nvGraphicFramePr>
        <p:xfrm>
          <a:off x="1220196" y="4316405"/>
          <a:ext cx="6992404" cy="23720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623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a:latin typeface="Agency FB" panose="020B0503020202020204" pitchFamily="34" charset="0"/>
                <a:cs typeface="Arial"/>
              </a:rPr>
              <a:t>Volumen de </a:t>
            </a:r>
            <a:r>
              <a:rPr lang="en-US" dirty="0" err="1">
                <a:latin typeface="Agency FB" panose="020B0503020202020204" pitchFamily="34" charset="0"/>
                <a:cs typeface="Arial"/>
              </a:rPr>
              <a:t>Capitalización</a:t>
            </a:r>
            <a:endParaRPr lang="es-ES" dirty="0">
              <a:latin typeface="Agency FB" panose="020B0503020202020204" pitchFamily="34" charset="0"/>
            </a:endParaRPr>
          </a:p>
        </p:txBody>
      </p:sp>
      <p:sp>
        <p:nvSpPr>
          <p:cNvPr id="3" name="Rectangle 2">
            <a:extLst>
              <a:ext uri="{FF2B5EF4-FFF2-40B4-BE49-F238E27FC236}">
                <a16:creationId xmlns:a16="http://schemas.microsoft.com/office/drawing/2014/main" id="{EA527859-986D-47FC-91E8-862742DE86C4}"/>
              </a:ext>
            </a:extLst>
          </p:cNvPr>
          <p:cNvSpPr/>
          <p:nvPr/>
        </p:nvSpPr>
        <p:spPr>
          <a:xfrm>
            <a:off x="0" y="3851310"/>
            <a:ext cx="12192000"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dirty="0">
              <a:solidFill>
                <a:schemeClr val="tx1">
                  <a:lumMod val="75000"/>
                  <a:lumOff val="25000"/>
                </a:schemeClr>
              </a:solidFill>
              <a:cs typeface="Arial" pitchFamily="34" charset="0"/>
            </a:endParaRPr>
          </a:p>
          <a:p>
            <a:pPr algn="ctr"/>
            <a:endParaRPr lang="ko-KR" altLang="en-US" dirty="0"/>
          </a:p>
        </p:txBody>
      </p:sp>
      <p:sp>
        <p:nvSpPr>
          <p:cNvPr id="4" name="Up Arrow 4">
            <a:extLst>
              <a:ext uri="{FF2B5EF4-FFF2-40B4-BE49-F238E27FC236}">
                <a16:creationId xmlns:a16="http://schemas.microsoft.com/office/drawing/2014/main" id="{8CB74A93-20AF-4551-B220-D68A8E50AADB}"/>
              </a:ext>
            </a:extLst>
          </p:cNvPr>
          <p:cNvSpPr/>
          <p:nvPr/>
        </p:nvSpPr>
        <p:spPr>
          <a:xfrm>
            <a:off x="9432006" y="1720774"/>
            <a:ext cx="1510669" cy="2130536"/>
          </a:xfrm>
          <a:prstGeom prst="upArrow">
            <a:avLst>
              <a:gd name="adj1" fmla="val 50000"/>
              <a:gd name="adj2" fmla="val 619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Up Arrow 7">
            <a:extLst>
              <a:ext uri="{FF2B5EF4-FFF2-40B4-BE49-F238E27FC236}">
                <a16:creationId xmlns:a16="http://schemas.microsoft.com/office/drawing/2014/main" id="{0E0DE443-3E47-4DC1-B7EB-3EC205D6435D}"/>
              </a:ext>
            </a:extLst>
          </p:cNvPr>
          <p:cNvSpPr/>
          <p:nvPr/>
        </p:nvSpPr>
        <p:spPr>
          <a:xfrm rot="10800000">
            <a:off x="7567038" y="4067334"/>
            <a:ext cx="1510669" cy="2130536"/>
          </a:xfrm>
          <a:prstGeom prst="upArrow">
            <a:avLst>
              <a:gd name="adj1" fmla="val 50000"/>
              <a:gd name="adj2" fmla="val 619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a:extLst>
              <a:ext uri="{FF2B5EF4-FFF2-40B4-BE49-F238E27FC236}">
                <a16:creationId xmlns:a16="http://schemas.microsoft.com/office/drawing/2014/main" id="{EF3F6D75-AC31-4582-A9CF-1FE8AC18AC60}"/>
              </a:ext>
            </a:extLst>
          </p:cNvPr>
          <p:cNvSpPr txBox="1"/>
          <p:nvPr/>
        </p:nvSpPr>
        <p:spPr>
          <a:xfrm>
            <a:off x="7450064" y="3285788"/>
            <a:ext cx="1744617"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$100.50</a:t>
            </a:r>
            <a:endParaRPr lang="ko-KR" altLang="en-US" b="1" dirty="0">
              <a:solidFill>
                <a:schemeClr val="accent2"/>
              </a:solidFill>
              <a:cs typeface="Arial" pitchFamily="34" charset="0"/>
            </a:endParaRPr>
          </a:p>
        </p:txBody>
      </p:sp>
      <p:sp>
        <p:nvSpPr>
          <p:cNvPr id="7" name="TextBox 6">
            <a:extLst>
              <a:ext uri="{FF2B5EF4-FFF2-40B4-BE49-F238E27FC236}">
                <a16:creationId xmlns:a16="http://schemas.microsoft.com/office/drawing/2014/main" id="{878B1D88-688A-4C04-B97B-036ED592AD28}"/>
              </a:ext>
            </a:extLst>
          </p:cNvPr>
          <p:cNvSpPr txBox="1"/>
          <p:nvPr/>
        </p:nvSpPr>
        <p:spPr>
          <a:xfrm>
            <a:off x="9353131" y="4116278"/>
            <a:ext cx="1744617"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$203.00</a:t>
            </a:r>
            <a:endParaRPr lang="ko-KR" altLang="en-US" b="1" dirty="0">
              <a:solidFill>
                <a:schemeClr val="accent1"/>
              </a:solidFill>
              <a:cs typeface="Arial" pitchFamily="34" charset="0"/>
            </a:endParaRPr>
          </a:p>
        </p:txBody>
      </p:sp>
      <p:sp>
        <p:nvSpPr>
          <p:cNvPr id="8" name="TextBox 7">
            <a:extLst>
              <a:ext uri="{FF2B5EF4-FFF2-40B4-BE49-F238E27FC236}">
                <a16:creationId xmlns:a16="http://schemas.microsoft.com/office/drawing/2014/main" id="{16D57FBF-8F3E-40B2-8357-F2618AC27830}"/>
              </a:ext>
            </a:extLst>
          </p:cNvPr>
          <p:cNvSpPr txBox="1"/>
          <p:nvPr/>
        </p:nvSpPr>
        <p:spPr>
          <a:xfrm>
            <a:off x="904671" y="1515446"/>
            <a:ext cx="5933873" cy="2492990"/>
          </a:xfrm>
          <a:prstGeom prst="rect">
            <a:avLst/>
          </a:prstGeom>
          <a:noFill/>
        </p:spPr>
        <p:txBody>
          <a:bodyPr wrap="square" lIns="91440" tIns="45720" rIns="91440" bIns="45720" rtlCol="0" anchor="t">
            <a:spAutoFit/>
          </a:bodyPr>
          <a:lstStyle/>
          <a:p>
            <a:r>
              <a:rPr lang="en-US" sz="1200" dirty="0">
                <a:latin typeface="Avenir Next LT Pro" panose="020B0504020202020204" pitchFamily="34" charset="0"/>
                <a:ea typeface="+mn-lt"/>
                <a:cs typeface="+mn-lt"/>
              </a:rPr>
              <a:t>El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es </a:t>
            </a:r>
            <a:r>
              <a:rPr lang="en-US" sz="1200" dirty="0" err="1">
                <a:latin typeface="Avenir Next LT Pro" panose="020B0504020202020204" pitchFamily="34" charset="0"/>
                <a:ea typeface="+mn-lt"/>
                <a:cs typeface="+mn-lt"/>
              </a:rPr>
              <a:t>probablemente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mejor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indicador</a:t>
            </a:r>
            <a:r>
              <a:rPr lang="en-US" sz="1200" dirty="0">
                <a:latin typeface="Avenir Next LT Pro" panose="020B0504020202020204" pitchFamily="34" charset="0"/>
                <a:ea typeface="+mn-lt"/>
                <a:cs typeface="+mn-lt"/>
              </a:rPr>
              <a:t> para </a:t>
            </a:r>
            <a:r>
              <a:rPr lang="en-US" sz="1200" dirty="0" err="1">
                <a:latin typeface="Avenir Next LT Pro" panose="020B0504020202020204" pitchFamily="34" charset="0"/>
                <a:ea typeface="+mn-lt"/>
                <a:cs typeface="+mn-lt"/>
              </a:rPr>
              <a:t>comprender</a:t>
            </a:r>
            <a:r>
              <a:rPr lang="en-US" sz="1200" dirty="0">
                <a:latin typeface="Avenir Next LT Pro" panose="020B0504020202020204" pitchFamily="34" charset="0"/>
                <a:ea typeface="+mn-lt"/>
                <a:cs typeface="+mn-lt"/>
              </a:rPr>
              <a:t> la </a:t>
            </a:r>
            <a:r>
              <a:rPr lang="en-US" sz="1200" dirty="0" err="1">
                <a:latin typeface="Avenir Next LT Pro" panose="020B0504020202020204" pitchFamily="34" charset="0"/>
                <a:ea typeface="+mn-lt"/>
                <a:cs typeface="+mn-lt"/>
              </a:rPr>
              <a:t>popularidad</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una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a:t>
            </a:r>
            <a:endParaRPr lang="es-ES" dirty="0">
              <a:latin typeface="Avenir Next LT Pro" panose="020B0504020202020204" pitchFamily="34" charset="0"/>
              <a:ea typeface="+mn-lt"/>
              <a:cs typeface="+mn-lt"/>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¿Por </a:t>
            </a:r>
            <a:r>
              <a:rPr lang="en-US" sz="1200" dirty="0" err="1">
                <a:latin typeface="Avenir Next LT Pro" panose="020B0504020202020204" pitchFamily="34" charset="0"/>
                <a:ea typeface="+mn-lt"/>
                <a:cs typeface="+mn-lt"/>
              </a:rPr>
              <a:t>qué</a:t>
            </a:r>
            <a:r>
              <a:rPr lang="en-US" sz="1200" dirty="0">
                <a:latin typeface="Avenir Next LT Pro" panose="020B0504020202020204" pitchFamily="34" charset="0"/>
                <a:ea typeface="+mn-lt"/>
                <a:cs typeface="+mn-lt"/>
              </a:rPr>
              <a:t>?</a:t>
            </a:r>
            <a:endParaRPr lang="en-US" dirty="0">
              <a:latin typeface="Avenir Next LT Pro" panose="020B0504020202020204" pitchFamily="34" charset="0"/>
              <a:cs typeface="Arial"/>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El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corresponde</a:t>
            </a:r>
            <a:r>
              <a:rPr lang="en-US" sz="1200" dirty="0">
                <a:latin typeface="Avenir Next LT Pro" panose="020B0504020202020204" pitchFamily="34" charset="0"/>
                <a:ea typeface="+mn-lt"/>
                <a:cs typeface="+mn-lt"/>
              </a:rPr>
              <a:t> al valor de </a:t>
            </a:r>
            <a:r>
              <a:rPr lang="en-US" sz="1200" dirty="0" err="1">
                <a:latin typeface="Avenir Next LT Pro" panose="020B0504020202020204" pitchFamily="34" charset="0"/>
                <a:ea typeface="+mn-lt"/>
                <a:cs typeface="+mn-lt"/>
              </a:rPr>
              <a:t>todas</a:t>
            </a:r>
            <a:r>
              <a:rPr lang="en-US" sz="1200" dirty="0">
                <a:latin typeface="Avenir Next LT Pro" panose="020B0504020202020204" pitchFamily="34" charset="0"/>
                <a:ea typeface="+mn-lt"/>
                <a:cs typeface="+mn-lt"/>
              </a:rPr>
              <a:t> las </a:t>
            </a:r>
            <a:r>
              <a:rPr lang="en-US" sz="1200" dirty="0" err="1">
                <a:latin typeface="Avenir Next LT Pro" panose="020B0504020202020204" pitchFamily="34" charset="0"/>
                <a:ea typeface="+mn-lt"/>
                <a:cs typeface="+mn-lt"/>
              </a:rPr>
              <a:t>compras</a:t>
            </a:r>
            <a:r>
              <a:rPr lang="en-US" sz="1200" dirty="0">
                <a:latin typeface="Avenir Next LT Pro" panose="020B0504020202020204" pitchFamily="34" charset="0"/>
                <a:ea typeface="+mn-lt"/>
                <a:cs typeface="+mn-lt"/>
              </a:rPr>
              <a:t> y </a:t>
            </a:r>
            <a:r>
              <a:rPr lang="en-US" sz="1200" dirty="0" err="1">
                <a:latin typeface="Avenir Next LT Pro" panose="020B0504020202020204" pitchFamily="34" charset="0"/>
                <a:ea typeface="+mn-lt"/>
                <a:cs typeface="+mn-lt"/>
              </a:rPr>
              <a:t>ventas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hechas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durante</a:t>
            </a:r>
            <a:r>
              <a:rPr lang="en-US" sz="1200" dirty="0">
                <a:latin typeface="Avenir Next LT Pro" panose="020B0504020202020204" pitchFamily="34" charset="0"/>
                <a:ea typeface="+mn-lt"/>
                <a:cs typeface="+mn-lt"/>
              </a:rPr>
              <a:t> un dado período de </a:t>
            </a:r>
            <a:r>
              <a:rPr lang="en-US" sz="1200" dirty="0" err="1">
                <a:latin typeface="Avenir Next LT Pro" panose="020B0504020202020204" pitchFamily="34" charset="0"/>
                <a:ea typeface="+mn-lt"/>
                <a:cs typeface="+mn-lt"/>
              </a:rPr>
              <a:t>tiempo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en</a:t>
            </a:r>
            <a:r>
              <a:rPr lang="en-US" sz="1200" dirty="0">
                <a:latin typeface="Avenir Next LT Pro" panose="020B0504020202020204" pitchFamily="34" charset="0"/>
                <a:ea typeface="+mn-lt"/>
                <a:cs typeface="+mn-lt"/>
              </a:rPr>
              <a:t> una o </a:t>
            </a:r>
            <a:r>
              <a:rPr lang="en-US" sz="1200" dirty="0" err="1">
                <a:latin typeface="Avenir Next LT Pro" panose="020B0504020202020204" pitchFamily="34" charset="0"/>
                <a:ea typeface="+mn-lt"/>
                <a:cs typeface="+mn-lt"/>
              </a:rPr>
              <a:t>varias</a:t>
            </a:r>
            <a:r>
              <a:rPr lang="en-US" sz="1200" dirty="0">
                <a:latin typeface="Avenir Next LT Pro" panose="020B0504020202020204" pitchFamily="34" charset="0"/>
                <a:ea typeface="+mn-lt"/>
                <a:cs typeface="+mn-lt"/>
              </a:rPr>
              <a:t> exchanges.</a:t>
            </a:r>
            <a:endParaRPr lang="en-US" dirty="0">
              <a:latin typeface="Avenir Next LT Pro" panose="020B0504020202020204" pitchFamily="34" charset="0"/>
              <a:ea typeface="+mn-lt"/>
              <a:cs typeface="+mn-lt"/>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En </a:t>
            </a:r>
            <a:r>
              <a:rPr lang="en-US" sz="1200" dirty="0" err="1">
                <a:latin typeface="Avenir Next LT Pro" panose="020B0504020202020204" pitchFamily="34" charset="0"/>
                <a:ea typeface="+mn-lt"/>
                <a:cs typeface="+mn-lt"/>
              </a:rPr>
              <a:t>otras</a:t>
            </a:r>
            <a:r>
              <a:rPr lang="en-US" sz="1200" dirty="0">
                <a:latin typeface="Avenir Next LT Pro" panose="020B0504020202020204" pitchFamily="34" charset="0"/>
                <a:ea typeface="+mn-lt"/>
                <a:cs typeface="+mn-lt"/>
              </a:rPr>
              <a:t> palabras:</a:t>
            </a:r>
            <a:endParaRPr lang="en-US" dirty="0">
              <a:latin typeface="Avenir Next LT Pro" panose="020B0504020202020204" pitchFamily="34" charset="0"/>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El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será</a:t>
            </a:r>
            <a:r>
              <a:rPr lang="en-US" sz="1200" dirty="0">
                <a:latin typeface="Avenir Next LT Pro" panose="020B0504020202020204" pitchFamily="34" charset="0"/>
                <a:ea typeface="+mn-lt"/>
                <a:cs typeface="+mn-lt"/>
              </a:rPr>
              <a:t> mayor </a:t>
            </a:r>
            <a:r>
              <a:rPr lang="en-US" sz="1200" dirty="0" err="1">
                <a:latin typeface="Avenir Next LT Pro" panose="020B0504020202020204" pitchFamily="34" charset="0"/>
                <a:ea typeface="+mn-lt"/>
                <a:cs typeface="+mn-lt"/>
              </a:rPr>
              <a:t>cuanto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más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transacciones</a:t>
            </a:r>
            <a:r>
              <a:rPr lang="en-US" sz="1200" dirty="0">
                <a:latin typeface="Avenir Next LT Pro" panose="020B0504020202020204" pitchFamily="34" charset="0"/>
                <a:ea typeface="+mn-lt"/>
                <a:cs typeface="+mn-lt"/>
              </a:rPr>
              <a:t> se </a:t>
            </a:r>
            <a:r>
              <a:rPr lang="en-US" sz="1200" dirty="0" err="1">
                <a:latin typeface="Avenir Next LT Pro" panose="020B0504020202020204" pitchFamily="34" charset="0"/>
                <a:ea typeface="+mn-lt"/>
                <a:cs typeface="+mn-lt"/>
              </a:rPr>
              <a:t>realicen</a:t>
            </a:r>
            <a:r>
              <a:rPr lang="en-US" sz="1200" dirty="0">
                <a:latin typeface="Avenir Next LT Pro" panose="020B0504020202020204" pitchFamily="34" charset="0"/>
                <a:ea typeface="+mn-lt"/>
                <a:cs typeface="+mn-lt"/>
              </a:rPr>
              <a:t>, lo que </a:t>
            </a:r>
            <a:r>
              <a:rPr lang="en-US" sz="1200" dirty="0" err="1">
                <a:latin typeface="Avenir Next LT Pro" panose="020B0504020202020204" pitchFamily="34" charset="0"/>
                <a:ea typeface="+mn-lt"/>
                <a:cs typeface="+mn-lt"/>
              </a:rPr>
              <a:t>muestra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interés</a:t>
            </a:r>
            <a:r>
              <a:rPr lang="en-US" sz="1200" dirty="0">
                <a:latin typeface="Avenir Next LT Pro" panose="020B0504020202020204" pitchFamily="34" charset="0"/>
                <a:ea typeface="+mn-lt"/>
                <a:cs typeface="+mn-lt"/>
              </a:rPr>
              <a:t> general por una </a:t>
            </a:r>
            <a:r>
              <a:rPr lang="en-US" sz="1200" dirty="0" err="1">
                <a:latin typeface="Avenir Next LT Pro" panose="020B0504020202020204" pitchFamily="34" charset="0"/>
                <a:ea typeface="+mn-lt"/>
                <a:cs typeface="+mn-lt"/>
              </a:rPr>
              <a:t>determinada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a:t>
            </a:r>
            <a:endParaRPr lang="en-US" dirty="0">
              <a:latin typeface="Avenir Next LT Pro" panose="020B0504020202020204" pitchFamily="34" charset="0"/>
              <a:ea typeface="+mn-lt"/>
              <a:cs typeface="+mn-lt"/>
            </a:endParaRPr>
          </a:p>
          <a:p>
            <a:endParaRPr lang="en-US" altLang="ko-KR" sz="1200" dirty="0">
              <a:solidFill>
                <a:schemeClr val="tx1">
                  <a:lumMod val="75000"/>
                  <a:lumOff val="25000"/>
                </a:schemeClr>
              </a:solidFill>
              <a:latin typeface="Avenir Next LT Pro" panose="020B0504020202020204" pitchFamily="34" charset="0"/>
              <a:cs typeface="Arial"/>
            </a:endParaRPr>
          </a:p>
        </p:txBody>
      </p:sp>
      <p:sp>
        <p:nvSpPr>
          <p:cNvPr id="9" name="TextBox 8">
            <a:extLst>
              <a:ext uri="{FF2B5EF4-FFF2-40B4-BE49-F238E27FC236}">
                <a16:creationId xmlns:a16="http://schemas.microsoft.com/office/drawing/2014/main" id="{4C41E024-AE04-4B8D-A744-B617EE3C3F4E}"/>
              </a:ext>
            </a:extLst>
          </p:cNvPr>
          <p:cNvSpPr txBox="1"/>
          <p:nvPr/>
        </p:nvSpPr>
        <p:spPr>
          <a:xfrm>
            <a:off x="904671" y="1171529"/>
            <a:ext cx="5933873" cy="307777"/>
          </a:xfrm>
          <a:prstGeom prst="rect">
            <a:avLst/>
          </a:prstGeom>
          <a:noFill/>
        </p:spPr>
        <p:txBody>
          <a:bodyPr wrap="square" lIns="91440" tIns="45720" rIns="91440" bIns="45720" rtlCol="0" anchor="t">
            <a:spAutoFit/>
          </a:bodyPr>
          <a:lstStyle/>
          <a:p>
            <a:r>
              <a:rPr lang="en-US" altLang="ko-KR" sz="1400" b="1" dirty="0">
                <a:solidFill>
                  <a:schemeClr val="accent1"/>
                </a:solidFill>
                <a:latin typeface="Avenir Next LT Pro" panose="020B0504020202020204" pitchFamily="34" charset="0"/>
                <a:cs typeface="Arial"/>
              </a:rPr>
              <a:t>¿</a:t>
            </a:r>
            <a:r>
              <a:rPr lang="en-US" altLang="ko-KR" sz="1400" b="1" dirty="0" err="1">
                <a:solidFill>
                  <a:schemeClr val="accent1"/>
                </a:solidFill>
                <a:latin typeface="Avenir Next LT Pro" panose="020B0504020202020204" pitchFamily="34" charset="0"/>
                <a:cs typeface="Arial"/>
              </a:rPr>
              <a:t>Qué</a:t>
            </a:r>
            <a:r>
              <a:rPr lang="en-US" altLang="ko-KR" sz="1400" b="1" dirty="0">
                <a:solidFill>
                  <a:schemeClr val="accent1"/>
                </a:solidFill>
                <a:latin typeface="Avenir Next LT Pro" panose="020B0504020202020204" pitchFamily="34" charset="0"/>
                <a:cs typeface="Arial"/>
              </a:rPr>
              <a:t> es </a:t>
            </a:r>
            <a:r>
              <a:rPr lang="en-US" altLang="ko-KR" sz="1400" b="1" dirty="0" err="1">
                <a:solidFill>
                  <a:schemeClr val="accent1"/>
                </a:solidFill>
                <a:latin typeface="Avenir Next LT Pro" panose="020B0504020202020204" pitchFamily="34" charset="0"/>
                <a:cs typeface="Arial"/>
              </a:rPr>
              <a:t>el</a:t>
            </a:r>
            <a:r>
              <a:rPr lang="en-US" altLang="ko-KR" sz="1400" b="1" dirty="0">
                <a:solidFill>
                  <a:schemeClr val="accent1"/>
                </a:solidFill>
                <a:latin typeface="Avenir Next LT Pro" panose="020B0504020202020204" pitchFamily="34" charset="0"/>
                <a:cs typeface="Arial"/>
              </a:rPr>
              <a:t> </a:t>
            </a:r>
            <a:r>
              <a:rPr lang="en-US" altLang="ko-KR" sz="1400" b="1" dirty="0" err="1">
                <a:solidFill>
                  <a:schemeClr val="accent1"/>
                </a:solidFill>
                <a:latin typeface="Avenir Next LT Pro" panose="020B0504020202020204" pitchFamily="34" charset="0"/>
                <a:cs typeface="Arial"/>
              </a:rPr>
              <a:t>volumen</a:t>
            </a:r>
            <a:r>
              <a:rPr lang="en-US" altLang="ko-KR" sz="1400" b="1" dirty="0">
                <a:solidFill>
                  <a:schemeClr val="accent1"/>
                </a:solidFill>
                <a:latin typeface="Avenir Next LT Pro" panose="020B0504020202020204" pitchFamily="34" charset="0"/>
                <a:cs typeface="Arial"/>
              </a:rPr>
              <a:t>?</a:t>
            </a:r>
            <a:endParaRPr lang="en-US" altLang="ko-KR" sz="1400" b="1" dirty="0">
              <a:solidFill>
                <a:schemeClr val="accent1"/>
              </a:solidFill>
              <a:latin typeface="Avenir Next LT Pro" panose="020B0504020202020204" pitchFamily="34" charset="0"/>
              <a:cs typeface="Arial" pitchFamily="34" charset="0"/>
            </a:endParaRPr>
          </a:p>
        </p:txBody>
      </p:sp>
      <p:sp>
        <p:nvSpPr>
          <p:cNvPr id="10" name="TextBox 9">
            <a:extLst>
              <a:ext uri="{FF2B5EF4-FFF2-40B4-BE49-F238E27FC236}">
                <a16:creationId xmlns:a16="http://schemas.microsoft.com/office/drawing/2014/main" id="{71CC456B-830E-44BE-BCC7-1B795D66C516}"/>
              </a:ext>
            </a:extLst>
          </p:cNvPr>
          <p:cNvSpPr txBox="1"/>
          <p:nvPr/>
        </p:nvSpPr>
        <p:spPr>
          <a:xfrm>
            <a:off x="904671" y="4162915"/>
            <a:ext cx="5933873" cy="1600438"/>
          </a:xfrm>
          <a:prstGeom prst="rect">
            <a:avLst/>
          </a:prstGeom>
          <a:noFill/>
        </p:spPr>
        <p:txBody>
          <a:bodyPr wrap="square" lIns="91440" tIns="45720" rIns="91440" bIns="45720" rtlCol="0" anchor="t">
            <a:spAutoFit/>
          </a:bodyPr>
          <a:lstStyle/>
          <a:p>
            <a:r>
              <a:rPr lang="en-US" sz="1400" b="1" dirty="0" err="1">
                <a:latin typeface="Avenir Next LT Pro" panose="020B0504020202020204" pitchFamily="34" charset="0"/>
                <a:ea typeface="+mn-lt"/>
                <a:cs typeface="+mn-lt"/>
              </a:rPr>
              <a:t>Conclusión</a:t>
            </a:r>
            <a:endParaRPr lang="es-ES" b="1" dirty="0" err="1">
              <a:latin typeface="Avenir Next LT Pro" panose="020B0504020202020204" pitchFamily="34" charset="0"/>
              <a:cs typeface="Arial"/>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El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es un </a:t>
            </a:r>
            <a:r>
              <a:rPr lang="en-US" sz="1200" dirty="0" err="1">
                <a:latin typeface="Avenir Next LT Pro" panose="020B0504020202020204" pitchFamily="34" charset="0"/>
                <a:ea typeface="+mn-lt"/>
                <a:cs typeface="+mn-lt"/>
              </a:rPr>
              <a:t>indicador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importante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porque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permite</a:t>
            </a:r>
            <a:r>
              <a:rPr lang="en-US" sz="1200" dirty="0">
                <a:latin typeface="Avenir Next LT Pro" panose="020B0504020202020204" pitchFamily="34" charset="0"/>
                <a:ea typeface="+mn-lt"/>
                <a:cs typeface="+mn-lt"/>
              </a:rPr>
              <a:t> saber </a:t>
            </a:r>
            <a:r>
              <a:rPr lang="en-US" sz="1200" dirty="0" err="1">
                <a:latin typeface="Avenir Next LT Pro" panose="020B0504020202020204" pitchFamily="34" charset="0"/>
                <a:ea typeface="+mn-lt"/>
                <a:cs typeface="+mn-lt"/>
              </a:rPr>
              <a:t>si</a:t>
            </a:r>
            <a:r>
              <a:rPr lang="en-US" sz="1200" dirty="0">
                <a:latin typeface="Avenir Next LT Pro" panose="020B0504020202020204" pitchFamily="34" charset="0"/>
                <a:ea typeface="+mn-lt"/>
                <a:cs typeface="+mn-lt"/>
              </a:rPr>
              <a:t> hay </a:t>
            </a:r>
            <a:r>
              <a:rPr lang="en-US" sz="1200" dirty="0" err="1">
                <a:latin typeface="Avenir Next LT Pro" panose="020B0504020202020204" pitchFamily="34" charset="0"/>
                <a:ea typeface="+mn-lt"/>
                <a:cs typeface="+mn-lt"/>
              </a:rPr>
              <a:t>muchas</a:t>
            </a:r>
            <a:r>
              <a:rPr lang="en-US" sz="1200" dirty="0">
                <a:latin typeface="Avenir Next LT Pro" panose="020B0504020202020204" pitchFamily="34" charset="0"/>
                <a:ea typeface="+mn-lt"/>
                <a:cs typeface="+mn-lt"/>
              </a:rPr>
              <a:t> personas o no </a:t>
            </a:r>
            <a:r>
              <a:rPr lang="en-US" sz="1200" dirty="0" err="1">
                <a:latin typeface="Avenir Next LT Pro" panose="020B0504020202020204" pitchFamily="34" charset="0"/>
                <a:ea typeface="+mn-lt"/>
                <a:cs typeface="+mn-lt"/>
              </a:rPr>
              <a:t>comprando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una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determinada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a:t>
            </a:r>
            <a:endParaRPr lang="en-US">
              <a:latin typeface="Avenir Next LT Pro" panose="020B0504020202020204" pitchFamily="34" charset="0"/>
              <a:ea typeface="+mn-lt"/>
              <a:cs typeface="+mn-lt"/>
            </a:endParaRPr>
          </a:p>
          <a:p>
            <a:endParaRPr lang="en-US" sz="1200" dirty="0">
              <a:latin typeface="Avenir Next LT Pro" panose="020B0504020202020204" pitchFamily="34" charset="0"/>
              <a:ea typeface="+mn-lt"/>
              <a:cs typeface="+mn-lt"/>
            </a:endParaRPr>
          </a:p>
          <a:p>
            <a:r>
              <a:rPr lang="en-US" sz="1200" dirty="0">
                <a:latin typeface="Avenir Next LT Pro" panose="020B0504020202020204" pitchFamily="34" charset="0"/>
                <a:ea typeface="+mn-lt"/>
                <a:cs typeface="+mn-lt"/>
              </a:rPr>
              <a:t>El </a:t>
            </a:r>
            <a:r>
              <a:rPr lang="en-US" sz="1200" dirty="0" err="1">
                <a:latin typeface="Avenir Next LT Pro" panose="020B0504020202020204" pitchFamily="34" charset="0"/>
                <a:ea typeface="+mn-lt"/>
                <a:cs typeface="+mn-lt"/>
              </a:rPr>
              <a:t>análisis</a:t>
            </a:r>
            <a:r>
              <a:rPr lang="en-US" sz="1200" dirty="0">
                <a:latin typeface="Avenir Next LT Pro" panose="020B0504020202020204" pitchFamily="34" charset="0"/>
                <a:ea typeface="+mn-lt"/>
                <a:cs typeface="+mn-lt"/>
              </a:rPr>
              <a:t> del </a:t>
            </a:r>
            <a:r>
              <a:rPr lang="en-US" sz="1200" dirty="0" err="1">
                <a:latin typeface="Avenir Next LT Pro" panose="020B0504020202020204" pitchFamily="34" charset="0"/>
                <a:ea typeface="+mn-lt"/>
                <a:cs typeface="+mn-lt"/>
              </a:rPr>
              <a:t>volumen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tal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como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ocurre</a:t>
            </a:r>
            <a:r>
              <a:rPr lang="en-US" sz="1200" dirty="0">
                <a:latin typeface="Avenir Next LT Pro" panose="020B0504020202020204" pitchFamily="34" charset="0"/>
                <a:ea typeface="+mn-lt"/>
                <a:cs typeface="+mn-lt"/>
              </a:rPr>
              <a:t> con </a:t>
            </a:r>
            <a:r>
              <a:rPr lang="en-US" sz="1200" dirty="0" err="1">
                <a:latin typeface="Avenir Next LT Pro" panose="020B0504020202020204" pitchFamily="34" charset="0"/>
                <a:ea typeface="+mn-lt"/>
                <a:cs typeface="+mn-lt"/>
              </a:rPr>
              <a:t>otros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indicadores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puede</a:t>
            </a:r>
            <a:r>
              <a:rPr lang="en-US" sz="1200" dirty="0">
                <a:latin typeface="Avenir Next LT Pro" panose="020B0504020202020204" pitchFamily="34" charset="0"/>
                <a:ea typeface="+mn-lt"/>
                <a:cs typeface="+mn-lt"/>
              </a:rPr>
              <a:t> ser </a:t>
            </a:r>
            <a:r>
              <a:rPr lang="en-US" sz="1200" dirty="0" err="1">
                <a:latin typeface="Avenir Next LT Pro" panose="020B0504020202020204" pitchFamily="34" charset="0"/>
                <a:ea typeface="+mn-lt"/>
                <a:cs typeface="+mn-lt"/>
              </a:rPr>
              <a:t>importante</a:t>
            </a:r>
            <a:r>
              <a:rPr lang="en-US" sz="1200" dirty="0">
                <a:latin typeface="Avenir Next LT Pro" panose="020B0504020202020204" pitchFamily="34" charset="0"/>
                <a:ea typeface="+mn-lt"/>
                <a:cs typeface="+mn-lt"/>
              </a:rPr>
              <a:t> al </a:t>
            </a:r>
            <a:r>
              <a:rPr lang="en-US" sz="1200" dirty="0" err="1">
                <a:latin typeface="Avenir Next LT Pro" panose="020B0504020202020204" pitchFamily="34" charset="0"/>
                <a:ea typeface="+mn-lt"/>
                <a:cs typeface="+mn-lt"/>
              </a:rPr>
              <a:t>momento</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tomar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decisiones</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inversión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más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fundamentadas</a:t>
            </a:r>
            <a:r>
              <a:rPr lang="en-US" sz="1200" dirty="0">
                <a:latin typeface="Avenir Next LT Pro" panose="020B0504020202020204" pitchFamily="34" charset="0"/>
                <a:ea typeface="+mn-lt"/>
                <a:cs typeface="+mn-lt"/>
              </a:rPr>
              <a:t>.</a:t>
            </a:r>
            <a:endParaRPr lang="en-US">
              <a:latin typeface="Avenir Next LT Pro" panose="020B0504020202020204" pitchFamily="34" charset="0"/>
              <a:ea typeface="+mn-lt"/>
              <a:cs typeface="+mn-lt"/>
            </a:endParaRPr>
          </a:p>
          <a:p>
            <a:endParaRPr lang="en-US" altLang="ko-KR" sz="1200" dirty="0">
              <a:solidFill>
                <a:schemeClr val="tx1">
                  <a:lumMod val="75000"/>
                  <a:lumOff val="25000"/>
                </a:schemeClr>
              </a:solidFill>
              <a:latin typeface="Avenir Next LT Pro" panose="020B0504020202020204" pitchFamily="34" charset="0"/>
              <a:cs typeface="Arial"/>
            </a:endParaRPr>
          </a:p>
        </p:txBody>
      </p:sp>
      <p:sp>
        <p:nvSpPr>
          <p:cNvPr id="11" name="TextBox 10">
            <a:extLst>
              <a:ext uri="{FF2B5EF4-FFF2-40B4-BE49-F238E27FC236}">
                <a16:creationId xmlns:a16="http://schemas.microsoft.com/office/drawing/2014/main" id="{36882605-8107-4406-8887-8FF2A2044E65}"/>
              </a:ext>
            </a:extLst>
          </p:cNvPr>
          <p:cNvSpPr txBox="1"/>
          <p:nvPr/>
        </p:nvSpPr>
        <p:spPr>
          <a:xfrm>
            <a:off x="999921" y="4165361"/>
            <a:ext cx="5933873" cy="307777"/>
          </a:xfrm>
          <a:prstGeom prst="rect">
            <a:avLst/>
          </a:prstGeom>
          <a:noFill/>
        </p:spPr>
        <p:txBody>
          <a:bodyPr wrap="square" lIns="91440" tIns="45720" rIns="91440" bIns="45720" rtlCol="0" anchor="t">
            <a:spAutoFit/>
          </a:bodyPr>
          <a:lstStyle/>
          <a:p>
            <a:endParaRPr lang="en-US" altLang="ko-KR" sz="1400" b="1" dirty="0">
              <a:solidFill>
                <a:schemeClr val="accent2"/>
              </a:solidFill>
              <a:latin typeface="Avenir Next LT Pro" panose="020B0504020202020204" pitchFamily="34" charset="0"/>
              <a:cs typeface="Arial" pitchFamily="34" charset="0"/>
            </a:endParaRPr>
          </a:p>
        </p:txBody>
      </p:sp>
    </p:spTree>
    <p:extLst>
      <p:ext uri="{BB962C8B-B14F-4D97-AF65-F5344CB8AC3E}">
        <p14:creationId xmlns:p14="http://schemas.microsoft.com/office/powerpoint/2010/main" val="385162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ltLang="ko-KR" dirty="0">
                <a:latin typeface="Agency FB" panose="020B0503020202020204" pitchFamily="34" charset="0"/>
                <a:cs typeface="Arial"/>
              </a:rPr>
              <a:t>Crypto's History</a:t>
            </a:r>
            <a:endParaRPr lang="en-US" altLang="ko-KR" dirty="0">
              <a:latin typeface="Agency FB" panose="020B0503020202020204" pitchFamily="34" charset="0"/>
            </a:endParaRPr>
          </a:p>
        </p:txBody>
      </p:sp>
      <p:sp>
        <p:nvSpPr>
          <p:cNvPr id="34" name="AutoShape 12">
            <a:extLst>
              <a:ext uri="{FF2B5EF4-FFF2-40B4-BE49-F238E27FC236}">
                <a16:creationId xmlns:a16="http://schemas.microsoft.com/office/drawing/2014/main" id="{F139C4EC-CDB0-452A-9E50-91334E4F2FE7}"/>
              </a:ext>
            </a:extLst>
          </p:cNvPr>
          <p:cNvSpPr>
            <a:spLocks noChangeArrowheads="1"/>
          </p:cNvSpPr>
          <p:nvPr/>
        </p:nvSpPr>
        <p:spPr bwMode="auto">
          <a:xfrm>
            <a:off x="914400" y="3314118"/>
            <a:ext cx="10400232" cy="1350150"/>
          </a:xfrm>
          <a:prstGeom prst="rightArrow">
            <a:avLst>
              <a:gd name="adj1" fmla="val 45285"/>
              <a:gd name="adj2" fmla="val 76984"/>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nvGrpSpPr>
          <p:cNvPr id="35" name="Group 2">
            <a:extLst>
              <a:ext uri="{FF2B5EF4-FFF2-40B4-BE49-F238E27FC236}">
                <a16:creationId xmlns:a16="http://schemas.microsoft.com/office/drawing/2014/main" id="{8ADC42D5-E638-4B79-8295-6214D2C6429C}"/>
              </a:ext>
            </a:extLst>
          </p:cNvPr>
          <p:cNvGrpSpPr/>
          <p:nvPr/>
        </p:nvGrpSpPr>
        <p:grpSpPr>
          <a:xfrm>
            <a:off x="7893865" y="1470814"/>
            <a:ext cx="2457739" cy="1490622"/>
            <a:chOff x="6185791" y="1156604"/>
            <a:chExt cx="1788698" cy="1490622"/>
          </a:xfrm>
        </p:grpSpPr>
        <p:sp>
          <p:nvSpPr>
            <p:cNvPr id="36" name="TextBox 35">
              <a:extLst>
                <a:ext uri="{FF2B5EF4-FFF2-40B4-BE49-F238E27FC236}">
                  <a16:creationId xmlns:a16="http://schemas.microsoft.com/office/drawing/2014/main" id="{A592E32B-1E76-40DF-B4E7-20EDC3055BD2}"/>
                </a:ext>
              </a:extLst>
            </p:cNvPr>
            <p:cNvSpPr txBox="1"/>
            <p:nvPr/>
          </p:nvSpPr>
          <p:spPr>
            <a:xfrm>
              <a:off x="6323120" y="1156604"/>
              <a:ext cx="1457346"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Alzas y Bajas</a:t>
              </a:r>
              <a:endParaRPr lang="en-US" altLang="ko-KR" sz="1200" b="1" dirty="0">
                <a:solidFill>
                  <a:schemeClr val="tx1">
                    <a:lumMod val="75000"/>
                    <a:lumOff val="25000"/>
                  </a:schemeClr>
                </a:solidFill>
                <a:latin typeface="Avenir Next LT Pro" panose="020B0504020202020204" pitchFamily="34" charset="0"/>
                <a:cs typeface="Arial" pitchFamily="34" charset="0"/>
              </a:endParaRPr>
            </a:p>
          </p:txBody>
        </p:sp>
        <p:sp>
          <p:nvSpPr>
            <p:cNvPr id="37" name="TextBox 36">
              <a:extLst>
                <a:ext uri="{FF2B5EF4-FFF2-40B4-BE49-F238E27FC236}">
                  <a16:creationId xmlns:a16="http://schemas.microsoft.com/office/drawing/2014/main" id="{2A8D78DB-BABA-4174-8AAA-5C1E5DFD138A}"/>
                </a:ext>
              </a:extLst>
            </p:cNvPr>
            <p:cNvSpPr txBox="1"/>
            <p:nvPr/>
          </p:nvSpPr>
          <p:spPr>
            <a:xfrm>
              <a:off x="6185791" y="1446897"/>
              <a:ext cx="1788698" cy="1200329"/>
            </a:xfrm>
            <a:prstGeom prst="rect">
              <a:avLst/>
            </a:prstGeom>
            <a:noFill/>
            <a:ln>
              <a:solidFill>
                <a:schemeClr val="tx1">
                  <a:lumMod val="25000"/>
                  <a:lumOff val="75000"/>
                </a:schemeClr>
              </a:solidFill>
            </a:ln>
          </p:spPr>
          <p:txBody>
            <a:bodyPr wrap="square" lIns="91440" tIns="45720" rIns="91440" bIns="45720" rtlCol="0" anchor="t">
              <a:spAutoFit/>
            </a:bodyPr>
            <a:lstStyle/>
            <a:p>
              <a:pPr algn="ctr"/>
              <a:r>
                <a:rPr lang="en-US" altLang="ko-KR" sz="1200" dirty="0">
                  <a:solidFill>
                    <a:schemeClr val="tx1">
                      <a:lumMod val="75000"/>
                      <a:lumOff val="25000"/>
                    </a:schemeClr>
                  </a:solidFill>
                  <a:latin typeface="Avenir Next LT Pro" panose="020B0504020202020204" pitchFamily="34" charset="0"/>
                  <a:cs typeface="Arial"/>
                </a:rPr>
                <a:t>Tras un período </a:t>
              </a:r>
              <a:r>
                <a:rPr lang="en-US" altLang="ko-KR" sz="1200" dirty="0" err="1">
                  <a:solidFill>
                    <a:schemeClr val="tx1">
                      <a:lumMod val="75000"/>
                      <a:lumOff val="25000"/>
                    </a:schemeClr>
                  </a:solidFill>
                  <a:latin typeface="Avenir Next LT Pro" panose="020B0504020202020204" pitchFamily="34" charset="0"/>
                  <a:cs typeface="Arial"/>
                </a:rPr>
                <a:t>turbulento</a:t>
              </a:r>
              <a:r>
                <a:rPr lang="en-US" altLang="ko-KR" sz="1200" dirty="0">
                  <a:solidFill>
                    <a:schemeClr val="tx1">
                      <a:lumMod val="75000"/>
                      <a:lumOff val="25000"/>
                    </a:schemeClr>
                  </a:solidFill>
                  <a:latin typeface="Avenir Next LT Pro" panose="020B0504020202020204" pitchFamily="34" charset="0"/>
                  <a:cs typeface="Arial"/>
                </a:rPr>
                <a:t> para </a:t>
              </a:r>
              <a:r>
                <a:rPr lang="en-US" altLang="ko-KR" sz="1200" dirty="0" err="1">
                  <a:solidFill>
                    <a:schemeClr val="tx1">
                      <a:lumMod val="75000"/>
                      <a:lumOff val="25000"/>
                    </a:schemeClr>
                  </a:solidFill>
                  <a:latin typeface="Avenir Next LT Pro" panose="020B0504020202020204" pitchFamily="34" charset="0"/>
                  <a:cs typeface="Arial"/>
                </a:rPr>
                <a:t>el</a:t>
              </a:r>
              <a:r>
                <a:rPr lang="en-US" altLang="ko-KR" sz="1200" dirty="0">
                  <a:solidFill>
                    <a:schemeClr val="tx1">
                      <a:lumMod val="75000"/>
                      <a:lumOff val="25000"/>
                    </a:schemeClr>
                  </a:solidFill>
                  <a:latin typeface="Avenir Next LT Pro" panose="020B0504020202020204" pitchFamily="34" charset="0"/>
                  <a:cs typeface="Arial"/>
                </a:rPr>
                <a:t> Bitcoin, </a:t>
              </a:r>
              <a:r>
                <a:rPr lang="en-US" altLang="ko-KR" sz="1200" dirty="0" err="1">
                  <a:solidFill>
                    <a:schemeClr val="tx1">
                      <a:lumMod val="75000"/>
                      <a:lumOff val="25000"/>
                    </a:schemeClr>
                  </a:solidFill>
                  <a:latin typeface="Avenir Next LT Pro" panose="020B0504020202020204" pitchFamily="34" charset="0"/>
                  <a:cs typeface="Arial"/>
                </a:rPr>
                <a:t>en</a:t>
              </a:r>
              <a:r>
                <a:rPr lang="en-US" altLang="ko-KR" sz="1200" dirty="0">
                  <a:solidFill>
                    <a:schemeClr val="tx1">
                      <a:lumMod val="75000"/>
                      <a:lumOff val="25000"/>
                    </a:schemeClr>
                  </a:solidFill>
                  <a:latin typeface="Avenir Next LT Pro" panose="020B0504020202020204" pitchFamily="34" charset="0"/>
                  <a:cs typeface="Arial"/>
                </a:rPr>
                <a:t> 2018, 2019 la </a:t>
              </a:r>
              <a:r>
                <a:rPr lang="en-US" altLang="ko-KR" sz="1200" dirty="0" err="1">
                  <a:solidFill>
                    <a:schemeClr val="tx1">
                      <a:lumMod val="75000"/>
                      <a:lumOff val="25000"/>
                    </a:schemeClr>
                  </a:solidFill>
                  <a:latin typeface="Avenir Next LT Pro" panose="020B0504020202020204" pitchFamily="34" charset="0"/>
                  <a:cs typeface="Arial"/>
                </a:rPr>
                <a:t>moneda</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cayó</a:t>
              </a:r>
              <a:r>
                <a:rPr lang="en-US" altLang="ko-KR" sz="1200" dirty="0">
                  <a:solidFill>
                    <a:schemeClr val="tx1">
                      <a:lumMod val="75000"/>
                      <a:lumOff val="25000"/>
                    </a:schemeClr>
                  </a:solidFill>
                  <a:latin typeface="Avenir Next LT Pro" panose="020B0504020202020204" pitchFamily="34" charset="0"/>
                  <a:cs typeface="Arial"/>
                </a:rPr>
                <a:t> hasta </a:t>
              </a:r>
              <a:r>
                <a:rPr lang="en-US" altLang="ko-KR" sz="1200" dirty="0" err="1">
                  <a:solidFill>
                    <a:schemeClr val="tx1">
                      <a:lumMod val="75000"/>
                      <a:lumOff val="25000"/>
                    </a:schemeClr>
                  </a:solidFill>
                  <a:latin typeface="Avenir Next LT Pro" panose="020B0504020202020204" pitchFamily="34" charset="0"/>
                  <a:cs typeface="Arial"/>
                </a:rPr>
                <a:t>los</a:t>
              </a:r>
              <a:r>
                <a:rPr lang="en-US" altLang="ko-KR" sz="1200" dirty="0">
                  <a:solidFill>
                    <a:schemeClr val="tx1">
                      <a:lumMod val="75000"/>
                      <a:lumOff val="25000"/>
                    </a:schemeClr>
                  </a:solidFill>
                  <a:latin typeface="Avenir Next LT Pro" panose="020B0504020202020204" pitchFamily="34" charset="0"/>
                  <a:cs typeface="Arial"/>
                </a:rPr>
                <a:t> 6.000 </a:t>
              </a:r>
              <a:r>
                <a:rPr lang="en-US" altLang="ko-KR" sz="1200" dirty="0" err="1">
                  <a:solidFill>
                    <a:schemeClr val="tx1">
                      <a:lumMod val="75000"/>
                      <a:lumOff val="25000"/>
                    </a:schemeClr>
                  </a:solidFill>
                  <a:latin typeface="Avenir Next LT Pro" panose="020B0504020202020204" pitchFamily="34" charset="0"/>
                  <a:cs typeface="Arial"/>
                </a:rPr>
                <a:t>dólares</a:t>
              </a:r>
              <a:r>
                <a:rPr lang="en-US" altLang="ko-KR" sz="1200" dirty="0">
                  <a:solidFill>
                    <a:schemeClr val="tx1">
                      <a:lumMod val="75000"/>
                      <a:lumOff val="25000"/>
                    </a:schemeClr>
                  </a:solidFill>
                  <a:latin typeface="Avenir Next LT Pro" panose="020B0504020202020204" pitchFamily="34" charset="0"/>
                  <a:cs typeface="Arial"/>
                </a:rPr>
                <a:t> y </a:t>
              </a:r>
              <a:r>
                <a:rPr lang="en-US" altLang="ko-KR" sz="1200" dirty="0" err="1">
                  <a:solidFill>
                    <a:schemeClr val="tx1">
                      <a:lumMod val="75000"/>
                      <a:lumOff val="25000"/>
                    </a:schemeClr>
                  </a:solidFill>
                  <a:latin typeface="Avenir Next LT Pro" panose="020B0504020202020204" pitchFamily="34" charset="0"/>
                  <a:cs typeface="Arial"/>
                </a:rPr>
                <a:t>el</a:t>
              </a:r>
              <a:r>
                <a:rPr lang="en-US" altLang="ko-KR" sz="1200" dirty="0">
                  <a:solidFill>
                    <a:schemeClr val="tx1">
                      <a:lumMod val="75000"/>
                      <a:lumOff val="25000"/>
                    </a:schemeClr>
                  </a:solidFill>
                  <a:latin typeface="Avenir Next LT Pro" panose="020B0504020202020204" pitchFamily="34" charset="0"/>
                  <a:cs typeface="Arial"/>
                </a:rPr>
                <a:t> 13 de Marzo de 2021 se </a:t>
              </a:r>
              <a:r>
                <a:rPr lang="en-US" altLang="ko-KR" sz="1200" dirty="0" err="1">
                  <a:solidFill>
                    <a:schemeClr val="tx1">
                      <a:lumMod val="75000"/>
                      <a:lumOff val="25000"/>
                    </a:schemeClr>
                  </a:solidFill>
                  <a:latin typeface="Avenir Next LT Pro" panose="020B0504020202020204" pitchFamily="34" charset="0"/>
                  <a:cs typeface="Arial"/>
                </a:rPr>
                <a:t>alcanzó</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el</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máximo</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histórico</a:t>
              </a:r>
              <a:r>
                <a:rPr lang="en-US" altLang="ko-KR" sz="1200" dirty="0">
                  <a:solidFill>
                    <a:schemeClr val="tx1">
                      <a:lumMod val="75000"/>
                      <a:lumOff val="25000"/>
                    </a:schemeClr>
                  </a:solidFill>
                  <a:latin typeface="Avenir Next LT Pro" panose="020B0504020202020204" pitchFamily="34" charset="0"/>
                  <a:cs typeface="Arial"/>
                </a:rPr>
                <a:t> de 61.500 $.</a:t>
              </a:r>
              <a:endParaRPr lang="en-US" altLang="ko-KR" sz="1200" dirty="0">
                <a:solidFill>
                  <a:schemeClr val="tx1">
                    <a:lumMod val="75000"/>
                    <a:lumOff val="25000"/>
                  </a:schemeClr>
                </a:solidFill>
                <a:latin typeface="Avenir Next LT Pro" panose="020B0504020202020204" pitchFamily="34" charset="0"/>
                <a:cs typeface="Arial" pitchFamily="34" charset="0"/>
              </a:endParaRPr>
            </a:p>
          </p:txBody>
        </p:sp>
      </p:grpSp>
      <p:grpSp>
        <p:nvGrpSpPr>
          <p:cNvPr id="38" name="Group 5">
            <a:extLst>
              <a:ext uri="{FF2B5EF4-FFF2-40B4-BE49-F238E27FC236}">
                <a16:creationId xmlns:a16="http://schemas.microsoft.com/office/drawing/2014/main" id="{09B1A6FF-4A78-42E4-989D-4AFF7CC1987B}"/>
              </a:ext>
            </a:extLst>
          </p:cNvPr>
          <p:cNvGrpSpPr/>
          <p:nvPr/>
        </p:nvGrpSpPr>
        <p:grpSpPr>
          <a:xfrm>
            <a:off x="5734906" y="5006712"/>
            <a:ext cx="3199781" cy="777935"/>
            <a:chOff x="6210998" y="1433695"/>
            <a:chExt cx="1457346" cy="777935"/>
          </a:xfrm>
        </p:grpSpPr>
        <p:sp>
          <p:nvSpPr>
            <p:cNvPr id="39" name="TextBox 38">
              <a:extLst>
                <a:ext uri="{FF2B5EF4-FFF2-40B4-BE49-F238E27FC236}">
                  <a16:creationId xmlns:a16="http://schemas.microsoft.com/office/drawing/2014/main" id="{08DCB7A6-C704-46A1-AC69-DF74D84AD4AC}"/>
                </a:ext>
              </a:extLst>
            </p:cNvPr>
            <p:cNvSpPr txBox="1"/>
            <p:nvPr/>
          </p:nvSpPr>
          <p:spPr>
            <a:xfrm>
              <a:off x="6210998" y="1433695"/>
              <a:ext cx="1457346" cy="276999"/>
            </a:xfrm>
            <a:prstGeom prst="rect">
              <a:avLst/>
            </a:prstGeom>
            <a:noFill/>
          </p:spPr>
          <p:txBody>
            <a:bodyPr wrap="square" lIns="91440" tIns="45720" rIns="91440" bIns="45720" rtlCol="0" anchor="t">
              <a:spAutoFit/>
            </a:bodyPr>
            <a:lstStyle/>
            <a:p>
              <a:pPr algn="ctr"/>
              <a:r>
                <a:rPr lang="en-US" altLang="ko-KR" sz="1200" b="1" dirty="0" err="1">
                  <a:solidFill>
                    <a:schemeClr val="tx1">
                      <a:lumMod val="75000"/>
                      <a:lumOff val="25000"/>
                    </a:schemeClr>
                  </a:solidFill>
                  <a:latin typeface="Avenir Next LT Pro" panose="020B0504020202020204" pitchFamily="34" charset="0"/>
                  <a:cs typeface="Arial"/>
                </a:rPr>
                <a:t>Récord</a:t>
              </a:r>
              <a:r>
                <a:rPr lang="en-US" altLang="ko-KR" sz="1200" b="1" dirty="0">
                  <a:solidFill>
                    <a:schemeClr val="tx1">
                      <a:lumMod val="75000"/>
                      <a:lumOff val="25000"/>
                    </a:schemeClr>
                  </a:solidFill>
                  <a:latin typeface="Avenir Next LT Pro" panose="020B0504020202020204" pitchFamily="34" charset="0"/>
                  <a:cs typeface="Arial"/>
                </a:rPr>
                <a:t> </a:t>
              </a:r>
              <a:r>
                <a:rPr lang="en-US" altLang="ko-KR" sz="1200" b="1" dirty="0" err="1">
                  <a:solidFill>
                    <a:schemeClr val="tx1">
                      <a:lumMod val="75000"/>
                      <a:lumOff val="25000"/>
                    </a:schemeClr>
                  </a:solidFill>
                  <a:latin typeface="Avenir Next LT Pro" panose="020B0504020202020204" pitchFamily="34" charset="0"/>
                  <a:cs typeface="Arial"/>
                </a:rPr>
                <a:t>Histórico</a:t>
              </a:r>
              <a:endParaRPr lang="es-ES" altLang="ko-KR" dirty="0" err="1">
                <a:solidFill>
                  <a:schemeClr val="tx1">
                    <a:lumMod val="75000"/>
                    <a:lumOff val="25000"/>
                  </a:schemeClr>
                </a:solidFill>
                <a:latin typeface="Avenir Next LT Pro" panose="020B0504020202020204" pitchFamily="34" charset="0"/>
              </a:endParaRPr>
            </a:p>
          </p:txBody>
        </p:sp>
        <p:sp>
          <p:nvSpPr>
            <p:cNvPr id="40" name="TextBox 39">
              <a:extLst>
                <a:ext uri="{FF2B5EF4-FFF2-40B4-BE49-F238E27FC236}">
                  <a16:creationId xmlns:a16="http://schemas.microsoft.com/office/drawing/2014/main" id="{866168F5-4B31-4410-A8BC-A87F10167930}"/>
                </a:ext>
              </a:extLst>
            </p:cNvPr>
            <p:cNvSpPr txBox="1"/>
            <p:nvPr/>
          </p:nvSpPr>
          <p:spPr>
            <a:xfrm>
              <a:off x="6267570" y="1749965"/>
              <a:ext cx="1314765" cy="461665"/>
            </a:xfrm>
            <a:prstGeom prst="rect">
              <a:avLst/>
            </a:prstGeom>
            <a:noFill/>
            <a:ln>
              <a:solidFill>
                <a:schemeClr val="tx1">
                  <a:lumMod val="25000"/>
                  <a:lumOff val="75000"/>
                </a:schemeClr>
              </a:solidFill>
            </a:ln>
          </p:spPr>
          <p:txBody>
            <a:bodyPr wrap="square" lIns="91440" tIns="45720" rIns="91440" bIns="45720" rtlCol="0" anchor="t">
              <a:spAutoFit/>
            </a:bodyPr>
            <a:lstStyle/>
            <a:p>
              <a:pPr algn="ctr"/>
              <a:r>
                <a:rPr lang="en-US" altLang="ko-KR" sz="1200" dirty="0">
                  <a:solidFill>
                    <a:schemeClr val="tx1">
                      <a:lumMod val="75000"/>
                      <a:lumOff val="25000"/>
                    </a:schemeClr>
                  </a:solidFill>
                  <a:latin typeface="Avenir Next LT Pro" panose="020B0504020202020204" pitchFamily="34" charset="0"/>
                  <a:cs typeface="Arial"/>
                </a:rPr>
                <a:t>En </a:t>
              </a:r>
              <a:r>
                <a:rPr lang="en-US" altLang="ko-KR" sz="1200" dirty="0" err="1">
                  <a:solidFill>
                    <a:schemeClr val="tx1">
                      <a:lumMod val="75000"/>
                      <a:lumOff val="25000"/>
                    </a:schemeClr>
                  </a:solidFill>
                  <a:latin typeface="Avenir Next LT Pro" panose="020B0504020202020204" pitchFamily="34" charset="0"/>
                  <a:cs typeface="Arial"/>
                </a:rPr>
                <a:t>Diciembre</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llegó</a:t>
              </a:r>
              <a:r>
                <a:rPr lang="en-US" altLang="ko-KR" sz="1200" dirty="0">
                  <a:solidFill>
                    <a:schemeClr val="tx1">
                      <a:lumMod val="75000"/>
                      <a:lumOff val="25000"/>
                    </a:schemeClr>
                  </a:solidFill>
                  <a:latin typeface="Avenir Next LT Pro" panose="020B0504020202020204" pitchFamily="34" charset="0"/>
                  <a:cs typeface="Arial"/>
                </a:rPr>
                <a:t> a </a:t>
              </a:r>
              <a:r>
                <a:rPr lang="en-US" altLang="ko-KR" sz="1200" dirty="0" err="1">
                  <a:solidFill>
                    <a:schemeClr val="tx1">
                      <a:lumMod val="75000"/>
                      <a:lumOff val="25000"/>
                    </a:schemeClr>
                  </a:solidFill>
                  <a:latin typeface="Avenir Next LT Pro" panose="020B0504020202020204" pitchFamily="34" charset="0"/>
                  <a:cs typeface="Arial"/>
                </a:rPr>
                <a:t>valer</a:t>
              </a:r>
              <a:r>
                <a:rPr lang="en-US" altLang="ko-KR" sz="1200" dirty="0">
                  <a:solidFill>
                    <a:schemeClr val="tx1">
                      <a:lumMod val="75000"/>
                      <a:lumOff val="25000"/>
                    </a:schemeClr>
                  </a:solidFill>
                  <a:latin typeface="Avenir Next LT Pro" panose="020B0504020202020204" pitchFamily="34" charset="0"/>
                  <a:cs typeface="Arial"/>
                </a:rPr>
                <a:t> </a:t>
              </a:r>
              <a:r>
                <a:rPr lang="en-US" altLang="ko-KR" sz="1200" dirty="0" err="1">
                  <a:solidFill>
                    <a:schemeClr val="tx1">
                      <a:lumMod val="75000"/>
                      <a:lumOff val="25000"/>
                    </a:schemeClr>
                  </a:solidFill>
                  <a:latin typeface="Avenir Next LT Pro" panose="020B0504020202020204" pitchFamily="34" charset="0"/>
                  <a:cs typeface="Arial"/>
                </a:rPr>
                <a:t>el</a:t>
              </a:r>
              <a:r>
                <a:rPr lang="en-US" altLang="ko-KR" sz="1200" dirty="0">
                  <a:solidFill>
                    <a:schemeClr val="tx1">
                      <a:lumMod val="75000"/>
                      <a:lumOff val="25000"/>
                    </a:schemeClr>
                  </a:solidFill>
                  <a:latin typeface="Avenir Next LT Pro" panose="020B0504020202020204" pitchFamily="34" charset="0"/>
                  <a:cs typeface="Arial"/>
                </a:rPr>
                <a:t> Bitcoin 19.000 </a:t>
              </a:r>
              <a:r>
                <a:rPr lang="en-US" altLang="ko-KR" sz="1200" dirty="0" err="1">
                  <a:solidFill>
                    <a:schemeClr val="tx1">
                      <a:lumMod val="75000"/>
                      <a:lumOff val="25000"/>
                    </a:schemeClr>
                  </a:solidFill>
                  <a:latin typeface="Avenir Next LT Pro" panose="020B0504020202020204" pitchFamily="34" charset="0"/>
                  <a:cs typeface="Arial"/>
                </a:rPr>
                <a:t>dólares</a:t>
              </a:r>
              <a:r>
                <a:rPr lang="en-US" altLang="ko-KR" sz="1200" dirty="0">
                  <a:solidFill>
                    <a:schemeClr val="tx1">
                      <a:lumMod val="75000"/>
                      <a:lumOff val="25000"/>
                    </a:schemeClr>
                  </a:solidFill>
                  <a:latin typeface="Avenir Next LT Pro" panose="020B0504020202020204" pitchFamily="34" charset="0"/>
                  <a:cs typeface="Arial"/>
                </a:rPr>
                <a:t>.</a:t>
              </a:r>
              <a:endParaRPr lang="es-ES" altLang="ko-KR" dirty="0">
                <a:solidFill>
                  <a:schemeClr val="tx1">
                    <a:lumMod val="75000"/>
                    <a:lumOff val="25000"/>
                  </a:schemeClr>
                </a:solidFill>
                <a:latin typeface="Avenir Next LT Pro" panose="020B0504020202020204" pitchFamily="34" charset="0"/>
              </a:endParaRPr>
            </a:p>
          </p:txBody>
        </p:sp>
      </p:grpSp>
      <p:grpSp>
        <p:nvGrpSpPr>
          <p:cNvPr id="41" name="Group 8">
            <a:extLst>
              <a:ext uri="{FF2B5EF4-FFF2-40B4-BE49-F238E27FC236}">
                <a16:creationId xmlns:a16="http://schemas.microsoft.com/office/drawing/2014/main" id="{7C0F11CE-6F83-428D-B6F4-1C548A6F5DB9}"/>
              </a:ext>
            </a:extLst>
          </p:cNvPr>
          <p:cNvGrpSpPr/>
          <p:nvPr/>
        </p:nvGrpSpPr>
        <p:grpSpPr>
          <a:xfrm>
            <a:off x="2720598" y="5041348"/>
            <a:ext cx="2002449" cy="1663804"/>
            <a:chOff x="6097563" y="1286490"/>
            <a:chExt cx="1457346" cy="1663804"/>
          </a:xfrm>
        </p:grpSpPr>
        <p:sp>
          <p:nvSpPr>
            <p:cNvPr id="42" name="TextBox 41">
              <a:extLst>
                <a:ext uri="{FF2B5EF4-FFF2-40B4-BE49-F238E27FC236}">
                  <a16:creationId xmlns:a16="http://schemas.microsoft.com/office/drawing/2014/main" id="{286FBDA9-B3D6-4353-AA33-A4F08E603FFB}"/>
                </a:ext>
              </a:extLst>
            </p:cNvPr>
            <p:cNvSpPr txBox="1"/>
            <p:nvPr/>
          </p:nvSpPr>
          <p:spPr>
            <a:xfrm>
              <a:off x="6097563" y="1286490"/>
              <a:ext cx="1457346" cy="646331"/>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El Bitcoin </a:t>
              </a:r>
              <a:r>
                <a:rPr lang="en-US" altLang="ko-KR" sz="1200" b="1" dirty="0" err="1">
                  <a:solidFill>
                    <a:schemeClr val="tx1">
                      <a:lumMod val="75000"/>
                      <a:lumOff val="25000"/>
                    </a:schemeClr>
                  </a:solidFill>
                  <a:latin typeface="Avenir Next LT Pro" panose="020B0504020202020204" pitchFamily="34" charset="0"/>
                  <a:cs typeface="Arial"/>
                </a:rPr>
                <a:t>como</a:t>
              </a:r>
              <a:r>
                <a:rPr lang="en-US" altLang="ko-KR" sz="1200" b="1" dirty="0">
                  <a:solidFill>
                    <a:schemeClr val="tx1">
                      <a:lumMod val="75000"/>
                      <a:lumOff val="25000"/>
                    </a:schemeClr>
                  </a:solidFill>
                  <a:latin typeface="Avenir Next LT Pro" panose="020B0504020202020204" pitchFamily="34" charset="0"/>
                  <a:cs typeface="Arial"/>
                </a:rPr>
                <a:t> </a:t>
              </a:r>
              <a:r>
                <a:rPr lang="en-US" altLang="ko-KR" sz="1200" b="1" dirty="0" err="1">
                  <a:solidFill>
                    <a:schemeClr val="tx1">
                      <a:lumMod val="75000"/>
                      <a:lumOff val="25000"/>
                    </a:schemeClr>
                  </a:solidFill>
                  <a:latin typeface="Avenir Next LT Pro" panose="020B0504020202020204" pitchFamily="34" charset="0"/>
                  <a:cs typeface="Arial"/>
                </a:rPr>
                <a:t>amenaza</a:t>
              </a:r>
            </a:p>
            <a:p>
              <a:pPr algn="ctr"/>
              <a:endParaRPr lang="en-US" altLang="ko-KR" sz="1200" b="1" dirty="0">
                <a:solidFill>
                  <a:schemeClr val="tx1">
                    <a:lumMod val="75000"/>
                    <a:lumOff val="25000"/>
                  </a:schemeClr>
                </a:solidFill>
                <a:latin typeface="Avenir Next LT Pro" panose="020B0504020202020204" pitchFamily="34" charset="0"/>
                <a:cs typeface="Arial"/>
              </a:endParaRPr>
            </a:p>
          </p:txBody>
        </p:sp>
        <p:sp>
          <p:nvSpPr>
            <p:cNvPr id="43" name="TextBox 42">
              <a:extLst>
                <a:ext uri="{FF2B5EF4-FFF2-40B4-BE49-F238E27FC236}">
                  <a16:creationId xmlns:a16="http://schemas.microsoft.com/office/drawing/2014/main" id="{58722184-7318-4A1B-AF94-1A454E7E5A5A}"/>
                </a:ext>
              </a:extLst>
            </p:cNvPr>
            <p:cNvSpPr txBox="1"/>
            <p:nvPr/>
          </p:nvSpPr>
          <p:spPr>
            <a:xfrm>
              <a:off x="6097563" y="1749965"/>
              <a:ext cx="1457346" cy="1200329"/>
            </a:xfrm>
            <a:prstGeom prst="rect">
              <a:avLst/>
            </a:prstGeom>
            <a:noFill/>
            <a:ln>
              <a:solidFill>
                <a:schemeClr val="tx1">
                  <a:lumMod val="25000"/>
                  <a:lumOff val="75000"/>
                </a:schemeClr>
              </a:solidFill>
            </a:ln>
          </p:spPr>
          <p:txBody>
            <a:bodyPr wrap="square" lIns="91440" tIns="45720" rIns="91440" bIns="45720" rtlCol="0" anchor="t">
              <a:spAutoFit/>
            </a:bodyPr>
            <a:lstStyle/>
            <a:p>
              <a:pPr algn="ctr"/>
              <a:r>
                <a:rPr lang="en-US" sz="1200" dirty="0">
                  <a:latin typeface="Avenir Next LT Pro" panose="020B0504020202020204" pitchFamily="34" charset="0"/>
                  <a:ea typeface="+mn-lt"/>
                  <a:cs typeface="+mn-lt"/>
                </a:rPr>
                <a:t>El Banco Central Europeo (BCE) </a:t>
              </a:r>
              <a:r>
                <a:rPr lang="en-US" sz="1200" dirty="0" err="1">
                  <a:latin typeface="Avenir Next LT Pro" panose="020B0504020202020204" pitchFamily="34" charset="0"/>
                  <a:ea typeface="+mn-lt"/>
                  <a:cs typeface="+mn-lt"/>
                </a:rPr>
                <a:t>relaciona</a:t>
              </a:r>
              <a:r>
                <a:rPr lang="en-US" sz="1200" dirty="0">
                  <a:latin typeface="Avenir Next LT Pro" panose="020B0504020202020204" pitchFamily="34" charset="0"/>
                  <a:ea typeface="+mn-lt"/>
                  <a:cs typeface="+mn-lt"/>
                </a:rPr>
                <a:t> la </a:t>
              </a:r>
              <a:r>
                <a:rPr lang="en-US" sz="1200" dirty="0" err="1">
                  <a:latin typeface="Avenir Next LT Pro" panose="020B0504020202020204" pitchFamily="34" charset="0"/>
                  <a:ea typeface="+mn-lt"/>
                  <a:cs typeface="+mn-lt"/>
                </a:rPr>
                <a:t>expansión</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esta</a:t>
              </a:r>
              <a:r>
                <a:rPr lang="en-US" sz="1200" dirty="0">
                  <a:latin typeface="Avenir Next LT Pro" panose="020B0504020202020204" pitchFamily="34" charset="0"/>
                  <a:ea typeface="+mn-lt"/>
                  <a:cs typeface="+mn-lt"/>
                </a:rPr>
                <a:t> divisa virtual con </a:t>
              </a:r>
              <a:r>
                <a:rPr lang="en-US" sz="1200" dirty="0" err="1">
                  <a:latin typeface="Avenir Next LT Pro" panose="020B0504020202020204" pitchFamily="34" charset="0"/>
                  <a:ea typeface="+mn-lt"/>
                  <a:cs typeface="+mn-lt"/>
                </a:rPr>
                <a:t>una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posible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amenaza</a:t>
              </a:r>
              <a:r>
                <a:rPr lang="en-US" sz="1200" dirty="0">
                  <a:latin typeface="Avenir Next LT Pro" panose="020B0504020202020204" pitchFamily="34" charset="0"/>
                  <a:ea typeface="+mn-lt"/>
                  <a:cs typeface="+mn-lt"/>
                </a:rPr>
                <a:t> para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sistema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financiero</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tradicional</a:t>
              </a:r>
              <a:r>
                <a:rPr lang="en-US" sz="1200" dirty="0">
                  <a:latin typeface="Avenir Next LT Pro" panose="020B0504020202020204" pitchFamily="34" charset="0"/>
                  <a:ea typeface="+mn-lt"/>
                  <a:cs typeface="+mn-lt"/>
                </a:rPr>
                <a:t>.</a:t>
              </a:r>
              <a:endParaRPr lang="es-ES" dirty="0">
                <a:latin typeface="Avenir Next LT Pro" panose="020B0504020202020204" pitchFamily="34" charset="0"/>
                <a:ea typeface="+mn-lt"/>
                <a:cs typeface="+mn-lt"/>
              </a:endParaRPr>
            </a:p>
          </p:txBody>
        </p:sp>
      </p:grpSp>
      <p:grpSp>
        <p:nvGrpSpPr>
          <p:cNvPr id="44" name="Group 11">
            <a:extLst>
              <a:ext uri="{FF2B5EF4-FFF2-40B4-BE49-F238E27FC236}">
                <a16:creationId xmlns:a16="http://schemas.microsoft.com/office/drawing/2014/main" id="{14AA5DEA-2276-4BB5-9D03-B2DC6BCFBDBB}"/>
              </a:ext>
            </a:extLst>
          </p:cNvPr>
          <p:cNvGrpSpPr/>
          <p:nvPr/>
        </p:nvGrpSpPr>
        <p:grpSpPr>
          <a:xfrm>
            <a:off x="4096123" y="1265731"/>
            <a:ext cx="2814921" cy="1702301"/>
            <a:chOff x="6152400" y="1300830"/>
            <a:chExt cx="1457346" cy="1702301"/>
          </a:xfrm>
        </p:grpSpPr>
        <p:sp>
          <p:nvSpPr>
            <p:cNvPr id="45" name="TextBox 44">
              <a:extLst>
                <a:ext uri="{FF2B5EF4-FFF2-40B4-BE49-F238E27FC236}">
                  <a16:creationId xmlns:a16="http://schemas.microsoft.com/office/drawing/2014/main" id="{69F7FC74-7FDF-4F36-8373-FD39F4E3B947}"/>
                </a:ext>
              </a:extLst>
            </p:cNvPr>
            <p:cNvSpPr txBox="1"/>
            <p:nvPr/>
          </p:nvSpPr>
          <p:spPr>
            <a:xfrm>
              <a:off x="6152400" y="1300830"/>
              <a:ext cx="1457346"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Bitcoin = Oro</a:t>
              </a:r>
              <a:endParaRPr lang="ko-KR" altLang="en-US" sz="1200" b="1" dirty="0">
                <a:solidFill>
                  <a:schemeClr val="tx1">
                    <a:lumMod val="75000"/>
                    <a:lumOff val="25000"/>
                  </a:schemeClr>
                </a:solidFill>
                <a:latin typeface="Avenir Next LT Pro" panose="020B0504020202020204" pitchFamily="34" charset="0"/>
                <a:cs typeface="Arial" pitchFamily="34" charset="0"/>
              </a:endParaRPr>
            </a:p>
          </p:txBody>
        </p:sp>
        <p:sp>
          <p:nvSpPr>
            <p:cNvPr id="46" name="TextBox 45">
              <a:extLst>
                <a:ext uri="{FF2B5EF4-FFF2-40B4-BE49-F238E27FC236}">
                  <a16:creationId xmlns:a16="http://schemas.microsoft.com/office/drawing/2014/main" id="{65B5CEB0-0DEA-4465-A191-C581760F2AD4}"/>
                </a:ext>
              </a:extLst>
            </p:cNvPr>
            <p:cNvSpPr txBox="1"/>
            <p:nvPr/>
          </p:nvSpPr>
          <p:spPr>
            <a:xfrm>
              <a:off x="6223601" y="1618136"/>
              <a:ext cx="1314944" cy="1384995"/>
            </a:xfrm>
            <a:prstGeom prst="rect">
              <a:avLst/>
            </a:prstGeom>
            <a:noFill/>
            <a:ln>
              <a:solidFill>
                <a:schemeClr val="tx1">
                  <a:lumMod val="25000"/>
                  <a:lumOff val="75000"/>
                </a:schemeClr>
              </a:solidFill>
            </a:ln>
          </p:spPr>
          <p:txBody>
            <a:bodyPr wrap="square" lIns="91440" tIns="45720" rIns="91440" bIns="45720" rtlCol="0" anchor="t">
              <a:spAutoFit/>
            </a:bodyPr>
            <a:lstStyle/>
            <a:p>
              <a:pPr algn="ctr"/>
              <a:r>
                <a:rPr lang="en-US" sz="1200" dirty="0">
                  <a:latin typeface="Avenir Next LT Pro" panose="020B0504020202020204" pitchFamily="34" charset="0"/>
                  <a:ea typeface="+mn-lt"/>
                  <a:cs typeface="+mn-lt"/>
                </a:rPr>
                <a:t>El 27 de </a:t>
              </a:r>
              <a:r>
                <a:rPr lang="en-US" sz="1200" dirty="0" err="1">
                  <a:latin typeface="Avenir Next LT Pro" panose="020B0504020202020204" pitchFamily="34" charset="0"/>
                  <a:ea typeface="+mn-lt"/>
                  <a:cs typeface="+mn-lt"/>
                </a:rPr>
                <a:t>Noviembre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bitcoin </a:t>
              </a:r>
              <a:r>
                <a:rPr lang="en-US" sz="1200" dirty="0" err="1">
                  <a:latin typeface="Avenir Next LT Pro" panose="020B0504020202020204" pitchFamily="34" charset="0"/>
                  <a:ea typeface="+mn-lt"/>
                  <a:cs typeface="+mn-lt"/>
                </a:rPr>
                <a:t>supera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los</a:t>
              </a:r>
              <a:r>
                <a:rPr lang="en-US" sz="1200" dirty="0">
                  <a:latin typeface="Avenir Next LT Pro" panose="020B0504020202020204" pitchFamily="34" charset="0"/>
                  <a:ea typeface="+mn-lt"/>
                  <a:cs typeface="+mn-lt"/>
                </a:rPr>
                <a:t> mil </a:t>
              </a:r>
              <a:r>
                <a:rPr lang="en-US" sz="1200" dirty="0" err="1">
                  <a:latin typeface="Avenir Next LT Pro" panose="020B0504020202020204" pitchFamily="34" charset="0"/>
                  <a:ea typeface="+mn-lt"/>
                  <a:cs typeface="+mn-lt"/>
                </a:rPr>
                <a:t>dólares</a:t>
              </a:r>
              <a:r>
                <a:rPr lang="en-US" sz="1200" dirty="0">
                  <a:latin typeface="Avenir Next LT Pro" panose="020B0504020202020204" pitchFamily="34" charset="0"/>
                  <a:ea typeface="+mn-lt"/>
                  <a:cs typeface="+mn-lt"/>
                </a:rPr>
                <a:t> e </a:t>
              </a:r>
              <a:r>
                <a:rPr lang="en-US" sz="1200" dirty="0" err="1">
                  <a:latin typeface="Avenir Next LT Pro" panose="020B0504020202020204" pitchFamily="34" charset="0"/>
                  <a:ea typeface="+mn-lt"/>
                  <a:cs typeface="+mn-lt"/>
                </a:rPr>
                <a:t>iguala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su</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precio</a:t>
              </a:r>
              <a:r>
                <a:rPr lang="en-US" sz="1200" dirty="0">
                  <a:latin typeface="Avenir Next LT Pro" panose="020B0504020202020204" pitchFamily="34" charset="0"/>
                  <a:ea typeface="+mn-lt"/>
                  <a:cs typeface="+mn-lt"/>
                </a:rPr>
                <a:t> al de 1 </a:t>
              </a:r>
              <a:r>
                <a:rPr lang="en-US" sz="1200" dirty="0" err="1">
                  <a:latin typeface="Avenir Next LT Pro" panose="020B0504020202020204" pitchFamily="34" charset="0"/>
                  <a:ea typeface="+mn-lt"/>
                  <a:cs typeface="+mn-lt"/>
                </a:rPr>
                <a:t>onza</a:t>
              </a:r>
              <a:r>
                <a:rPr lang="en-US" sz="1200" dirty="0">
                  <a:latin typeface="Avenir Next LT Pro" panose="020B0504020202020204" pitchFamily="34" charset="0"/>
                  <a:ea typeface="+mn-lt"/>
                  <a:cs typeface="+mn-lt"/>
                </a:rPr>
                <a:t> de </a:t>
              </a:r>
              <a:r>
                <a:rPr lang="en-US" sz="1200" dirty="0" err="1">
                  <a:latin typeface="Avenir Next LT Pro" panose="020B0504020202020204" pitchFamily="34" charset="0"/>
                  <a:ea typeface="+mn-lt"/>
                  <a:cs typeface="+mn-lt"/>
                </a:rPr>
                <a:t>oro</a:t>
              </a:r>
              <a:r>
                <a:rPr lang="en-US" sz="1200" dirty="0">
                  <a:latin typeface="Avenir Next LT Pro" panose="020B0504020202020204" pitchFamily="34" charset="0"/>
                  <a:ea typeface="+mn-lt"/>
                  <a:cs typeface="+mn-lt"/>
                </a:rPr>
                <a:t>.</a:t>
              </a:r>
            </a:p>
            <a:p>
              <a:pPr algn="ctr"/>
              <a:endParaRPr lang="en-US" sz="1200" dirty="0">
                <a:latin typeface="Avenir Next LT Pro" panose="020B0504020202020204" pitchFamily="34" charset="0"/>
                <a:ea typeface="+mn-lt"/>
                <a:cs typeface="+mn-lt"/>
              </a:endParaRPr>
            </a:p>
            <a:p>
              <a:pPr algn="ctr"/>
              <a:r>
                <a:rPr lang="en-US" sz="1200" dirty="0">
                  <a:latin typeface="Avenir Next LT Pro" panose="020B0504020202020204" pitchFamily="34" charset="0"/>
                  <a:ea typeface="+mn-lt"/>
                  <a:cs typeface="+mn-lt"/>
                </a:rPr>
                <a:t>Meses </a:t>
              </a:r>
              <a:r>
                <a:rPr lang="en-US" sz="1200" dirty="0" err="1">
                  <a:latin typeface="Avenir Next LT Pro" panose="020B0504020202020204" pitchFamily="34" charset="0"/>
                  <a:ea typeface="+mn-lt"/>
                  <a:cs typeface="+mn-lt"/>
                </a:rPr>
                <a:t>más</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tarde</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prohíben</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cualquier</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transacción</a:t>
              </a:r>
              <a:r>
                <a:rPr lang="en-US" sz="1200" dirty="0">
                  <a:latin typeface="Avenir Next LT Pro" panose="020B0504020202020204" pitchFamily="34" charset="0"/>
                  <a:ea typeface="+mn-lt"/>
                  <a:cs typeface="+mn-lt"/>
                </a:rPr>
                <a:t> con </a:t>
              </a:r>
              <a:r>
                <a:rPr lang="en-US" sz="1200" dirty="0" err="1">
                  <a:latin typeface="Avenir Next LT Pro" panose="020B0504020202020204" pitchFamily="34" charset="0"/>
                  <a:ea typeface="+mn-lt"/>
                  <a:cs typeface="+mn-lt"/>
                </a:rPr>
                <a:t>dicha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moneda</a:t>
              </a:r>
              <a:r>
                <a:rPr lang="en-US" sz="1200" dirty="0">
                  <a:latin typeface="Avenir Next LT Pro" panose="020B0504020202020204" pitchFamily="34" charset="0"/>
                  <a:ea typeface="+mn-lt"/>
                  <a:cs typeface="+mn-lt"/>
                </a:rPr>
                <a:t>.</a:t>
              </a:r>
            </a:p>
          </p:txBody>
        </p:sp>
      </p:grpSp>
      <p:grpSp>
        <p:nvGrpSpPr>
          <p:cNvPr id="47" name="Group 14">
            <a:extLst>
              <a:ext uri="{FF2B5EF4-FFF2-40B4-BE49-F238E27FC236}">
                <a16:creationId xmlns:a16="http://schemas.microsoft.com/office/drawing/2014/main" id="{4A224882-B955-47AC-93EC-5876F807F835}"/>
              </a:ext>
            </a:extLst>
          </p:cNvPr>
          <p:cNvGrpSpPr/>
          <p:nvPr/>
        </p:nvGrpSpPr>
        <p:grpSpPr>
          <a:xfrm>
            <a:off x="938989" y="1635110"/>
            <a:ext cx="2002449" cy="1331933"/>
            <a:chOff x="6210998" y="1433695"/>
            <a:chExt cx="1457346" cy="1331933"/>
          </a:xfrm>
        </p:grpSpPr>
        <p:sp>
          <p:nvSpPr>
            <p:cNvPr id="48" name="TextBox 47">
              <a:extLst>
                <a:ext uri="{FF2B5EF4-FFF2-40B4-BE49-F238E27FC236}">
                  <a16:creationId xmlns:a16="http://schemas.microsoft.com/office/drawing/2014/main" id="{65A740F1-C3C5-40FE-BC16-A98432B355AF}"/>
                </a:ext>
              </a:extLst>
            </p:cNvPr>
            <p:cNvSpPr txBox="1"/>
            <p:nvPr/>
          </p:nvSpPr>
          <p:spPr>
            <a:xfrm>
              <a:off x="6210998" y="1433695"/>
              <a:ext cx="1457346" cy="461665"/>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Nacimiento</a:t>
              </a:r>
            </a:p>
            <a:p>
              <a:pPr algn="ctr"/>
              <a:endParaRPr lang="en-US" altLang="ko-KR" sz="1200" b="1" dirty="0">
                <a:solidFill>
                  <a:schemeClr val="tx1">
                    <a:lumMod val="75000"/>
                    <a:lumOff val="25000"/>
                  </a:schemeClr>
                </a:solidFill>
                <a:latin typeface="Avenir Next LT Pro" panose="020B0504020202020204" pitchFamily="34" charset="0"/>
                <a:cs typeface="Arial"/>
              </a:endParaRPr>
            </a:p>
          </p:txBody>
        </p:sp>
        <p:sp>
          <p:nvSpPr>
            <p:cNvPr id="49" name="TextBox 48">
              <a:extLst>
                <a:ext uri="{FF2B5EF4-FFF2-40B4-BE49-F238E27FC236}">
                  <a16:creationId xmlns:a16="http://schemas.microsoft.com/office/drawing/2014/main" id="{479C6A71-43C0-436B-B6C8-B39E470B6EC2}"/>
                </a:ext>
              </a:extLst>
            </p:cNvPr>
            <p:cNvSpPr txBox="1"/>
            <p:nvPr/>
          </p:nvSpPr>
          <p:spPr>
            <a:xfrm>
              <a:off x="6210998" y="1749965"/>
              <a:ext cx="1457346" cy="1015663"/>
            </a:xfrm>
            <a:prstGeom prst="rect">
              <a:avLst/>
            </a:prstGeom>
            <a:noFill/>
            <a:ln>
              <a:solidFill>
                <a:schemeClr val="bg2">
                  <a:lumMod val="85000"/>
                </a:schemeClr>
              </a:solidFill>
            </a:ln>
          </p:spPr>
          <p:txBody>
            <a:bodyPr wrap="square" lIns="91440" tIns="45720" rIns="91440" bIns="45720" rtlCol="0" anchor="t">
              <a:spAutoFit/>
            </a:bodyPr>
            <a:lstStyle/>
            <a:p>
              <a:pPr algn="ctr"/>
              <a:r>
                <a:rPr lang="en-US" sz="1200" dirty="0">
                  <a:latin typeface="Avenir Next LT Pro" panose="020B0504020202020204" pitchFamily="34" charset="0"/>
                  <a:ea typeface="+mn-lt"/>
                  <a:cs typeface="+mn-lt"/>
                </a:rPr>
                <a:t>El 31 de </a:t>
              </a:r>
              <a:r>
                <a:rPr lang="en-US" sz="1200" dirty="0" err="1">
                  <a:latin typeface="Avenir Next LT Pro" panose="020B0504020202020204" pitchFamily="34" charset="0"/>
                  <a:ea typeface="+mn-lt"/>
                  <a:cs typeface="+mn-lt"/>
                </a:rPr>
                <a:t>Octubre</a:t>
              </a:r>
              <a:r>
                <a:rPr lang="en-US" sz="1200" dirty="0">
                  <a:latin typeface="Avenir Next LT Pro" panose="020B0504020202020204" pitchFamily="34" charset="0"/>
                  <a:ea typeface="+mn-lt"/>
                  <a:cs typeface="+mn-lt"/>
                </a:rPr>
                <a:t> de 2008 Satoshi Nakamoto, </a:t>
              </a:r>
              <a:r>
                <a:rPr lang="en-US" sz="1200" dirty="0" err="1">
                  <a:latin typeface="Avenir Next LT Pro" panose="020B0504020202020204" pitchFamily="34" charset="0"/>
                  <a:ea typeface="+mn-lt"/>
                  <a:cs typeface="+mn-lt"/>
                </a:rPr>
                <a:t>dio</a:t>
              </a:r>
              <a:r>
                <a:rPr lang="en-US" sz="1200" dirty="0">
                  <a:latin typeface="Avenir Next LT Pro" panose="020B0504020202020204" pitchFamily="34" charset="0"/>
                  <a:ea typeface="+mn-lt"/>
                  <a:cs typeface="+mn-lt"/>
                </a:rPr>
                <a:t> a luz a la </a:t>
              </a:r>
              <a:r>
                <a:rPr lang="en-US" sz="1200" dirty="0" err="1">
                  <a:latin typeface="Avenir Next LT Pro" panose="020B0504020202020204" pitchFamily="34" charset="0"/>
                  <a:ea typeface="+mn-lt"/>
                  <a:cs typeface="+mn-lt"/>
                </a:rPr>
                <a:t>primera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criptomoneda</a:t>
              </a:r>
              <a:r>
                <a:rPr lang="en-US" sz="1200" dirty="0">
                  <a:latin typeface="Avenir Next LT Pro" panose="020B0504020202020204" pitchFamily="34" charset="0"/>
                  <a:ea typeface="+mn-lt"/>
                  <a:cs typeface="+mn-lt"/>
                </a:rPr>
                <a:t>, </a:t>
              </a:r>
              <a:r>
                <a:rPr lang="en-US" sz="1200" dirty="0" err="1">
                  <a:latin typeface="Avenir Next LT Pro" panose="020B0504020202020204" pitchFamily="34" charset="0"/>
                  <a:ea typeface="+mn-lt"/>
                  <a:cs typeface="+mn-lt"/>
                </a:rPr>
                <a:t>el</a:t>
              </a:r>
              <a:r>
                <a:rPr lang="en-US" sz="1200" dirty="0">
                  <a:latin typeface="Avenir Next LT Pro" panose="020B0504020202020204" pitchFamily="34" charset="0"/>
                  <a:ea typeface="+mn-lt"/>
                  <a:cs typeface="+mn-lt"/>
                </a:rPr>
                <a:t> Bitcoin.</a:t>
              </a:r>
              <a:endParaRPr lang="es-ES" dirty="0">
                <a:latin typeface="Avenir Next LT Pro" panose="020B0504020202020204" pitchFamily="34" charset="0"/>
                <a:ea typeface="+mn-lt"/>
                <a:cs typeface="+mn-lt"/>
              </a:endParaRPr>
            </a:p>
          </p:txBody>
        </p:sp>
      </p:grpSp>
      <p:sp>
        <p:nvSpPr>
          <p:cNvPr id="50" name="Oval 18">
            <a:extLst>
              <a:ext uri="{FF2B5EF4-FFF2-40B4-BE49-F238E27FC236}">
                <a16:creationId xmlns:a16="http://schemas.microsoft.com/office/drawing/2014/main" id="{E34BB9B1-460B-425F-AFFD-732FD049BCE1}"/>
              </a:ext>
            </a:extLst>
          </p:cNvPr>
          <p:cNvSpPr/>
          <p:nvPr/>
        </p:nvSpPr>
        <p:spPr>
          <a:xfrm>
            <a:off x="1430702" y="3467771"/>
            <a:ext cx="1017738" cy="101773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1" name="Oval 21">
            <a:extLst>
              <a:ext uri="{FF2B5EF4-FFF2-40B4-BE49-F238E27FC236}">
                <a16:creationId xmlns:a16="http://schemas.microsoft.com/office/drawing/2014/main" id="{558D6384-EF26-4BE7-ACD3-D67B24945FA6}"/>
              </a:ext>
            </a:extLst>
          </p:cNvPr>
          <p:cNvSpPr/>
          <p:nvPr/>
        </p:nvSpPr>
        <p:spPr>
          <a:xfrm>
            <a:off x="3178829" y="3467771"/>
            <a:ext cx="1017738" cy="1017738"/>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2" name="Oval 24">
            <a:extLst>
              <a:ext uri="{FF2B5EF4-FFF2-40B4-BE49-F238E27FC236}">
                <a16:creationId xmlns:a16="http://schemas.microsoft.com/office/drawing/2014/main" id="{0D9C25E9-8EA0-4E0B-9DD7-8BF409D00E43}"/>
              </a:ext>
            </a:extLst>
          </p:cNvPr>
          <p:cNvSpPr/>
          <p:nvPr/>
        </p:nvSpPr>
        <p:spPr>
          <a:xfrm>
            <a:off x="4987435" y="3467771"/>
            <a:ext cx="1017738" cy="1017738"/>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3" name="Oval 27">
            <a:extLst>
              <a:ext uri="{FF2B5EF4-FFF2-40B4-BE49-F238E27FC236}">
                <a16:creationId xmlns:a16="http://schemas.microsoft.com/office/drawing/2014/main" id="{689786E6-6249-4DC3-93E1-4BC79E80F44A}"/>
              </a:ext>
            </a:extLst>
          </p:cNvPr>
          <p:cNvSpPr/>
          <p:nvPr/>
        </p:nvSpPr>
        <p:spPr>
          <a:xfrm>
            <a:off x="6783214" y="3467771"/>
            <a:ext cx="1017738" cy="1017738"/>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4" name="직사각형 113">
            <a:extLst>
              <a:ext uri="{FF2B5EF4-FFF2-40B4-BE49-F238E27FC236}">
                <a16:creationId xmlns:a16="http://schemas.microsoft.com/office/drawing/2014/main" id="{2D6966D0-28AB-40E6-8D4E-40B4061C4EBC}"/>
              </a:ext>
            </a:extLst>
          </p:cNvPr>
          <p:cNvSpPr>
            <a:spLocks noChangeArrowheads="1"/>
          </p:cNvSpPr>
          <p:nvPr/>
        </p:nvSpPr>
        <p:spPr bwMode="auto">
          <a:xfrm>
            <a:off x="1611696" y="3830833"/>
            <a:ext cx="655750" cy="338554"/>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a:rPr>
              <a:t>2008</a:t>
            </a:r>
            <a:endParaRPr lang="ko-KR" altLang="en-US" sz="1600" dirty="0">
              <a:solidFill>
                <a:schemeClr val="tx1">
                  <a:lumMod val="75000"/>
                  <a:lumOff val="25000"/>
                </a:schemeClr>
              </a:solidFill>
            </a:endParaRPr>
          </a:p>
        </p:txBody>
      </p:sp>
      <p:sp>
        <p:nvSpPr>
          <p:cNvPr id="55" name="TextBox 54">
            <a:extLst>
              <a:ext uri="{FF2B5EF4-FFF2-40B4-BE49-F238E27FC236}">
                <a16:creationId xmlns:a16="http://schemas.microsoft.com/office/drawing/2014/main" id="{2670A25B-269B-41F0-BFAB-3BBD9D9EA692}"/>
              </a:ext>
            </a:extLst>
          </p:cNvPr>
          <p:cNvSpPr txBox="1"/>
          <p:nvPr/>
        </p:nvSpPr>
        <p:spPr>
          <a:xfrm>
            <a:off x="3354278" y="3830833"/>
            <a:ext cx="665562" cy="338554"/>
          </a:xfrm>
          <a:prstGeom prst="rect">
            <a:avLst/>
          </a:prstGeom>
          <a:noFill/>
        </p:spPr>
        <p:txBody>
          <a:bodyPr wrap="square" lIns="91440" tIns="45720" rIns="91440" bIns="45720" rtlCol="0" anchor="t">
            <a:spAutoFit/>
          </a:bodyPr>
          <a:lstStyle/>
          <a:p>
            <a:pPr algn="ctr"/>
            <a:r>
              <a:rPr lang="en-US" altLang="ko-KR" sz="1600" b="1" dirty="0">
                <a:solidFill>
                  <a:schemeClr val="tx1">
                    <a:lumMod val="75000"/>
                    <a:lumOff val="25000"/>
                  </a:schemeClr>
                </a:solidFill>
                <a:cs typeface="Arial"/>
              </a:rPr>
              <a:t>2012</a:t>
            </a:r>
            <a:endParaRPr lang="ko-KR" altLang="en-US" sz="16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EE47916D-2D43-45EC-9CBB-B6070368FBC1}"/>
              </a:ext>
            </a:extLst>
          </p:cNvPr>
          <p:cNvSpPr txBox="1"/>
          <p:nvPr/>
        </p:nvSpPr>
        <p:spPr>
          <a:xfrm>
            <a:off x="5165899" y="3830833"/>
            <a:ext cx="665562" cy="338554"/>
          </a:xfrm>
          <a:prstGeom prst="rect">
            <a:avLst/>
          </a:prstGeom>
          <a:noFill/>
        </p:spPr>
        <p:txBody>
          <a:bodyPr wrap="square" lIns="91440" tIns="45720" rIns="91440" bIns="45720" rtlCol="0" anchor="t">
            <a:spAutoFit/>
          </a:bodyPr>
          <a:lstStyle/>
          <a:p>
            <a:pPr algn="ctr"/>
            <a:r>
              <a:rPr lang="en-US" altLang="ko-KR" sz="1600" b="1" dirty="0">
                <a:solidFill>
                  <a:schemeClr val="tx1">
                    <a:lumMod val="75000"/>
                    <a:lumOff val="25000"/>
                  </a:schemeClr>
                </a:solidFill>
                <a:cs typeface="Arial"/>
              </a:rPr>
              <a:t>2013</a:t>
            </a:r>
            <a:endParaRPr lang="ko-KR" altLang="en-US" sz="1600" b="1"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79BD9B34-E3C5-47E0-A6B4-E507449B218B}"/>
              </a:ext>
            </a:extLst>
          </p:cNvPr>
          <p:cNvSpPr txBox="1"/>
          <p:nvPr/>
        </p:nvSpPr>
        <p:spPr>
          <a:xfrm>
            <a:off x="6959302" y="3830833"/>
            <a:ext cx="665562" cy="338554"/>
          </a:xfrm>
          <a:prstGeom prst="rect">
            <a:avLst/>
          </a:prstGeom>
          <a:noFill/>
        </p:spPr>
        <p:txBody>
          <a:bodyPr wrap="square" lIns="91440" tIns="45720" rIns="91440" bIns="45720" rtlCol="0" anchor="t">
            <a:spAutoFit/>
          </a:bodyPr>
          <a:lstStyle/>
          <a:p>
            <a:pPr algn="ctr"/>
            <a:r>
              <a:rPr lang="en-US" altLang="ko-KR" sz="1600" b="1" dirty="0">
                <a:solidFill>
                  <a:schemeClr val="tx1">
                    <a:lumMod val="75000"/>
                    <a:lumOff val="25000"/>
                  </a:schemeClr>
                </a:solidFill>
                <a:cs typeface="Arial"/>
              </a:rPr>
              <a:t>2017</a:t>
            </a:r>
            <a:endParaRPr lang="ko-KR" altLang="en-US" sz="1600" b="1" dirty="0">
              <a:solidFill>
                <a:schemeClr val="tx1">
                  <a:lumMod val="75000"/>
                  <a:lumOff val="25000"/>
                </a:schemeClr>
              </a:solidFill>
              <a:cs typeface="Arial" pitchFamily="34" charset="0"/>
            </a:endParaRPr>
          </a:p>
        </p:txBody>
      </p:sp>
      <p:cxnSp>
        <p:nvCxnSpPr>
          <p:cNvPr id="58" name="Straight Connector 33">
            <a:extLst>
              <a:ext uri="{FF2B5EF4-FFF2-40B4-BE49-F238E27FC236}">
                <a16:creationId xmlns:a16="http://schemas.microsoft.com/office/drawing/2014/main" id="{8636E7D6-35E4-4AC7-81DE-9D787620438D}"/>
              </a:ext>
            </a:extLst>
          </p:cNvPr>
          <p:cNvCxnSpPr/>
          <p:nvPr/>
        </p:nvCxnSpPr>
        <p:spPr>
          <a:xfrm flipV="1">
            <a:off x="1939571" y="2982208"/>
            <a:ext cx="0" cy="363636"/>
          </a:xfrm>
          <a:prstGeom prst="line">
            <a:avLst/>
          </a:prstGeom>
          <a:ln w="190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34">
            <a:extLst>
              <a:ext uri="{FF2B5EF4-FFF2-40B4-BE49-F238E27FC236}">
                <a16:creationId xmlns:a16="http://schemas.microsoft.com/office/drawing/2014/main" id="{51BA159C-4EA5-462B-B716-A5F4944E329A}"/>
              </a:ext>
            </a:extLst>
          </p:cNvPr>
          <p:cNvCxnSpPr/>
          <p:nvPr/>
        </p:nvCxnSpPr>
        <p:spPr>
          <a:xfrm flipV="1">
            <a:off x="5507913" y="2982208"/>
            <a:ext cx="0" cy="363636"/>
          </a:xfrm>
          <a:prstGeom prst="line">
            <a:avLst/>
          </a:prstGeom>
          <a:ln w="19050">
            <a:solidFill>
              <a:schemeClr val="accent4"/>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Straight Connector 35">
            <a:extLst>
              <a:ext uri="{FF2B5EF4-FFF2-40B4-BE49-F238E27FC236}">
                <a16:creationId xmlns:a16="http://schemas.microsoft.com/office/drawing/2014/main" id="{99AEC8A3-8851-4F23-8CDF-53F273CA802D}"/>
              </a:ext>
            </a:extLst>
          </p:cNvPr>
          <p:cNvCxnSpPr/>
          <p:nvPr/>
        </p:nvCxnSpPr>
        <p:spPr>
          <a:xfrm flipV="1">
            <a:off x="9126961" y="2982208"/>
            <a:ext cx="0" cy="363636"/>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Straight Connector 36">
            <a:extLst>
              <a:ext uri="{FF2B5EF4-FFF2-40B4-BE49-F238E27FC236}">
                <a16:creationId xmlns:a16="http://schemas.microsoft.com/office/drawing/2014/main" id="{894AC518-70AF-4A27-BCA4-7788D19CC56B}"/>
              </a:ext>
            </a:extLst>
          </p:cNvPr>
          <p:cNvCxnSpPr/>
          <p:nvPr/>
        </p:nvCxnSpPr>
        <p:spPr>
          <a:xfrm flipV="1">
            <a:off x="7292083" y="4646671"/>
            <a:ext cx="0" cy="363636"/>
          </a:xfrm>
          <a:prstGeom prst="line">
            <a:avLst/>
          </a:prstGeom>
          <a:ln w="19050">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37">
            <a:extLst>
              <a:ext uri="{FF2B5EF4-FFF2-40B4-BE49-F238E27FC236}">
                <a16:creationId xmlns:a16="http://schemas.microsoft.com/office/drawing/2014/main" id="{08C8B693-1D08-4331-8737-894A05032A56}"/>
              </a:ext>
            </a:extLst>
          </p:cNvPr>
          <p:cNvCxnSpPr/>
          <p:nvPr/>
        </p:nvCxnSpPr>
        <p:spPr>
          <a:xfrm flipV="1">
            <a:off x="3723742" y="4646671"/>
            <a:ext cx="0" cy="363636"/>
          </a:xfrm>
          <a:prstGeom prst="line">
            <a:avLst/>
          </a:prstGeom>
          <a:ln w="19050">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Oval 40">
            <a:extLst>
              <a:ext uri="{FF2B5EF4-FFF2-40B4-BE49-F238E27FC236}">
                <a16:creationId xmlns:a16="http://schemas.microsoft.com/office/drawing/2014/main" id="{FE076F7E-09F5-4789-BEC9-5C8D846E8D14}"/>
              </a:ext>
            </a:extLst>
          </p:cNvPr>
          <p:cNvSpPr/>
          <p:nvPr/>
        </p:nvSpPr>
        <p:spPr>
          <a:xfrm>
            <a:off x="8482211" y="3300545"/>
            <a:ext cx="1384751" cy="1384751"/>
          </a:xfrm>
          <a:prstGeom prst="ellipse">
            <a:avLst/>
          </a:prstGeom>
          <a:solidFill>
            <a:schemeClr val="bg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4" name="Oval 41">
            <a:extLst>
              <a:ext uri="{FF2B5EF4-FFF2-40B4-BE49-F238E27FC236}">
                <a16:creationId xmlns:a16="http://schemas.microsoft.com/office/drawing/2014/main" id="{BF404B46-511E-4F24-B419-5C476045C025}"/>
              </a:ext>
            </a:extLst>
          </p:cNvPr>
          <p:cNvSpPr/>
          <p:nvPr/>
        </p:nvSpPr>
        <p:spPr>
          <a:xfrm>
            <a:off x="8604648" y="3422982"/>
            <a:ext cx="1139877" cy="11398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5" name="TextBox 64">
            <a:extLst>
              <a:ext uri="{FF2B5EF4-FFF2-40B4-BE49-F238E27FC236}">
                <a16:creationId xmlns:a16="http://schemas.microsoft.com/office/drawing/2014/main" id="{C08291A5-53E3-4EAA-8073-1BBABA2086B4}"/>
              </a:ext>
            </a:extLst>
          </p:cNvPr>
          <p:cNvSpPr txBox="1"/>
          <p:nvPr/>
        </p:nvSpPr>
        <p:spPr>
          <a:xfrm>
            <a:off x="8732169" y="3762088"/>
            <a:ext cx="884835"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cs typeface="Arial"/>
              </a:rPr>
              <a:t>2021</a:t>
            </a:r>
            <a:endParaRPr lang="ko-KR" altLang="en-US" sz="2400" b="1" dirty="0">
              <a:solidFill>
                <a:schemeClr val="bg1"/>
              </a:solidFill>
              <a:cs typeface="Arial" pitchFamily="34" charset="0"/>
            </a:endParaRPr>
          </a:p>
        </p:txBody>
      </p:sp>
      <p:sp>
        <p:nvSpPr>
          <p:cNvPr id="3" name="CuadroTexto 2">
            <a:extLst>
              <a:ext uri="{FF2B5EF4-FFF2-40B4-BE49-F238E27FC236}">
                <a16:creationId xmlns:a16="http://schemas.microsoft.com/office/drawing/2014/main" id="{549220C4-2B17-4812-B1A8-DDBF5BBA282F}"/>
              </a:ext>
            </a:extLst>
          </p:cNvPr>
          <p:cNvSpPr txBox="1"/>
          <p:nvPr/>
        </p:nvSpPr>
        <p:spPr>
          <a:xfrm>
            <a:off x="5547015" y="5910695"/>
            <a:ext cx="5981699" cy="769441"/>
          </a:xfrm>
          <a:prstGeom prst="rect">
            <a:avLst/>
          </a:prstGeom>
          <a:noFill/>
          <a:ln>
            <a:solidFill>
              <a:schemeClr val="accent4">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dirty="0">
                <a:latin typeface="Avenir Next LT Pro" panose="020B0504020202020204" pitchFamily="34" charset="0"/>
                <a:ea typeface="+mn-lt"/>
                <a:cs typeface="+mn-lt"/>
              </a:rPr>
              <a:t>Lo creas o no. </a:t>
            </a:r>
            <a:r>
              <a:rPr lang="es-ES" sz="1100" b="1" dirty="0">
                <a:latin typeface="Avenir Next LT Pro" panose="020B0504020202020204" pitchFamily="34" charset="0"/>
                <a:ea typeface="+mn-lt"/>
                <a:cs typeface="+mn-lt"/>
              </a:rPr>
              <a:t>No hay una oferta infinita de Bitcoin</a:t>
            </a:r>
            <a:r>
              <a:rPr lang="es-ES" sz="1100" dirty="0">
                <a:latin typeface="Avenir Next LT Pro" panose="020B0504020202020204" pitchFamily="34" charset="0"/>
                <a:ea typeface="+mn-lt"/>
                <a:cs typeface="+mn-lt"/>
              </a:rPr>
              <a:t> y la cifra final ya se conoce: son </a:t>
            </a:r>
            <a:r>
              <a:rPr lang="es-ES" sz="1100" b="1" dirty="0">
                <a:latin typeface="Avenir Next LT Pro" panose="020B0504020202020204" pitchFamily="34" charset="0"/>
                <a:ea typeface="+mn-lt"/>
                <a:cs typeface="+mn-lt"/>
              </a:rPr>
              <a:t>21 millones de unidades.</a:t>
            </a:r>
            <a:br>
              <a:rPr lang="es-ES" sz="1100" b="1" dirty="0">
                <a:latin typeface="Avenir Next LT Pro" panose="020B0504020202020204" pitchFamily="34" charset="0"/>
                <a:ea typeface="+mn-lt"/>
                <a:cs typeface="+mn-lt"/>
              </a:rPr>
            </a:br>
            <a:r>
              <a:rPr lang="es-ES" sz="1100" b="1" dirty="0">
                <a:latin typeface="Avenir Next LT Pro" panose="020B0504020202020204" pitchFamily="34" charset="0"/>
                <a:ea typeface="+mn-lt"/>
                <a:cs typeface="+mn-lt"/>
              </a:rPr>
              <a:t>Después del año 2140, cuando se supone que el último Bitcoin será extraído, no habrá nuevos disponibles.</a:t>
            </a:r>
            <a:endParaRPr lang="es-ES" sz="1100" dirty="0">
              <a:latin typeface="Avenir Next LT Pro" panose="020B0504020202020204" pitchFamily="34" charset="0"/>
            </a:endParaRPr>
          </a:p>
        </p:txBody>
      </p:sp>
    </p:spTree>
    <p:extLst>
      <p:ext uri="{BB962C8B-B14F-4D97-AF65-F5344CB8AC3E}">
        <p14:creationId xmlns:p14="http://schemas.microsoft.com/office/powerpoint/2010/main" val="213854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err="1">
                <a:latin typeface="Agency FB" panose="020B0503020202020204" pitchFamily="34" charset="0"/>
                <a:cs typeface="Arial"/>
              </a:rPr>
              <a:t>Muchas</a:t>
            </a:r>
            <a:r>
              <a:rPr lang="en-US" dirty="0">
                <a:latin typeface="Agency FB" panose="020B0503020202020204" pitchFamily="34" charset="0"/>
                <a:cs typeface="Arial"/>
              </a:rPr>
              <a:t> gracias!</a:t>
            </a:r>
            <a:endParaRPr lang="es-ES" dirty="0">
              <a:latin typeface="Agency FB" panose="020B0503020202020204" pitchFamily="34" charset="0"/>
            </a:endParaRPr>
          </a:p>
        </p:txBody>
      </p:sp>
      <p:sp>
        <p:nvSpPr>
          <p:cNvPr id="3" name="Text Placeholder 2"/>
          <p:cNvSpPr>
            <a:spLocks noGrp="1"/>
          </p:cNvSpPr>
          <p:nvPr>
            <p:ph type="body" sz="quarter" idx="11"/>
          </p:nvPr>
        </p:nvSpPr>
        <p:spPr>
          <a:xfrm>
            <a:off x="-148" y="5739663"/>
            <a:ext cx="12192000" cy="288032"/>
          </a:xfrm>
        </p:spPr>
        <p:txBody>
          <a:bodyPr lIns="91440" tIns="45720" rIns="91440" bIns="45720" anchor="ctr"/>
          <a:lstStyle/>
          <a:p>
            <a:r>
              <a:rPr lang="en-US" altLang="ko-KR" sz="1400" dirty="0">
                <a:latin typeface="Avenir Next LT Pro" panose="020B0504020202020204" pitchFamily="34" charset="0"/>
                <a:cs typeface="Arial"/>
              </a:rPr>
              <a:t>Espero que </a:t>
            </a:r>
            <a:r>
              <a:rPr lang="en-US" altLang="ko-KR" sz="1400" dirty="0" err="1">
                <a:latin typeface="Avenir Next LT Pro" panose="020B0504020202020204" pitchFamily="34" charset="0"/>
                <a:cs typeface="Arial"/>
              </a:rPr>
              <a:t>os</a:t>
            </a:r>
            <a:r>
              <a:rPr lang="en-US" altLang="ko-KR" sz="1400" dirty="0">
                <a:latin typeface="Avenir Next LT Pro" panose="020B0504020202020204" pitchFamily="34" charset="0"/>
                <a:cs typeface="Arial"/>
              </a:rPr>
              <a:t> </a:t>
            </a:r>
            <a:r>
              <a:rPr lang="en-US" altLang="ko-KR" sz="1400" dirty="0" err="1">
                <a:latin typeface="Avenir Next LT Pro" panose="020B0504020202020204" pitchFamily="34" charset="0"/>
                <a:cs typeface="Arial"/>
              </a:rPr>
              <a:t>haya</a:t>
            </a:r>
            <a:r>
              <a:rPr lang="en-US" altLang="ko-KR" sz="1400" dirty="0">
                <a:latin typeface="Avenir Next LT Pro" panose="020B0504020202020204" pitchFamily="34" charset="0"/>
                <a:cs typeface="Arial"/>
              </a:rPr>
              <a:t> </a:t>
            </a:r>
            <a:r>
              <a:rPr lang="en-US" altLang="ko-KR" sz="1400" dirty="0" err="1">
                <a:latin typeface="Avenir Next LT Pro" panose="020B0504020202020204" pitchFamily="34" charset="0"/>
                <a:cs typeface="Arial"/>
              </a:rPr>
              <a:t>gustado</a:t>
            </a:r>
            <a:r>
              <a:rPr lang="en-US" altLang="ko-KR" sz="1400" dirty="0">
                <a:latin typeface="Avenir Next LT Pro" panose="020B0504020202020204" pitchFamily="34" charset="0"/>
                <a:cs typeface="Arial"/>
              </a:rPr>
              <a:t>!</a:t>
            </a:r>
            <a:endParaRPr lang="es-ES" sz="1400" dirty="0">
              <a:latin typeface="Avenir Next LT Pro" panose="020B0504020202020204"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a:latin typeface="Agency FB" panose="020B0503020202020204" pitchFamily="34" charset="0"/>
                <a:cs typeface="Arial"/>
              </a:rPr>
              <a:t>Oferta y </a:t>
            </a:r>
            <a:r>
              <a:rPr lang="en-US" dirty="0" err="1">
                <a:latin typeface="Agency FB" panose="020B0503020202020204" pitchFamily="34" charset="0"/>
                <a:cs typeface="Arial"/>
              </a:rPr>
              <a:t>Demanda</a:t>
            </a:r>
            <a:endParaRPr lang="es-ES" dirty="0" err="1">
              <a:latin typeface="Agency FB" panose="020B0503020202020204" pitchFamily="34" charset="0"/>
            </a:endParaRPr>
          </a:p>
        </p:txBody>
      </p:sp>
      <p:sp>
        <p:nvSpPr>
          <p:cNvPr id="3" name="Isosceles Triangle 3">
            <a:extLst>
              <a:ext uri="{FF2B5EF4-FFF2-40B4-BE49-F238E27FC236}">
                <a16:creationId xmlns:a16="http://schemas.microsoft.com/office/drawing/2014/main" id="{1351BFDF-4339-4CE1-9AA4-945FB49AB2EB}"/>
              </a:ext>
            </a:extLst>
          </p:cNvPr>
          <p:cNvSpPr/>
          <p:nvPr/>
        </p:nvSpPr>
        <p:spPr>
          <a:xfrm>
            <a:off x="4945375" y="4109430"/>
            <a:ext cx="2301250" cy="19838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Down Arrow 4">
            <a:extLst>
              <a:ext uri="{FF2B5EF4-FFF2-40B4-BE49-F238E27FC236}">
                <a16:creationId xmlns:a16="http://schemas.microsoft.com/office/drawing/2014/main" id="{7BAAFE4E-4728-45A3-99F5-72AB473DED8D}"/>
              </a:ext>
            </a:extLst>
          </p:cNvPr>
          <p:cNvSpPr/>
          <p:nvPr/>
        </p:nvSpPr>
        <p:spPr>
          <a:xfrm rot="10800000">
            <a:off x="9170353" y="3251903"/>
            <a:ext cx="2087994" cy="2841363"/>
          </a:xfrm>
          <a:prstGeom prst="downArrow">
            <a:avLst>
              <a:gd name="adj1" fmla="val 73536"/>
              <a:gd name="adj2" fmla="val 546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5">
            <a:extLst>
              <a:ext uri="{FF2B5EF4-FFF2-40B4-BE49-F238E27FC236}">
                <a16:creationId xmlns:a16="http://schemas.microsoft.com/office/drawing/2014/main" id="{C998D697-2E15-4DCC-8FE3-2FB00C806A89}"/>
              </a:ext>
            </a:extLst>
          </p:cNvPr>
          <p:cNvSpPr/>
          <p:nvPr/>
        </p:nvSpPr>
        <p:spPr>
          <a:xfrm rot="-720000">
            <a:off x="786000" y="3965270"/>
            <a:ext cx="1062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Down Arrow 6">
            <a:extLst>
              <a:ext uri="{FF2B5EF4-FFF2-40B4-BE49-F238E27FC236}">
                <a16:creationId xmlns:a16="http://schemas.microsoft.com/office/drawing/2014/main" id="{01154205-8CBF-4834-8DB1-907DFFB9B16D}"/>
              </a:ext>
            </a:extLst>
          </p:cNvPr>
          <p:cNvSpPr/>
          <p:nvPr/>
        </p:nvSpPr>
        <p:spPr>
          <a:xfrm>
            <a:off x="951751" y="1947485"/>
            <a:ext cx="2087994" cy="2841363"/>
          </a:xfrm>
          <a:prstGeom prst="downArrow">
            <a:avLst>
              <a:gd name="adj1" fmla="val 73536"/>
              <a:gd name="adj2" fmla="val 54666"/>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7">
            <a:extLst>
              <a:ext uri="{FF2B5EF4-FFF2-40B4-BE49-F238E27FC236}">
                <a16:creationId xmlns:a16="http://schemas.microsoft.com/office/drawing/2014/main" id="{C0F0694D-6581-4701-BBCD-38C382A2F0F9}"/>
              </a:ext>
            </a:extLst>
          </p:cNvPr>
          <p:cNvGrpSpPr/>
          <p:nvPr/>
        </p:nvGrpSpPr>
        <p:grpSpPr>
          <a:xfrm>
            <a:off x="1346230" y="2056121"/>
            <a:ext cx="1296144" cy="547433"/>
            <a:chOff x="2079598" y="4324401"/>
            <a:chExt cx="3303211" cy="547433"/>
          </a:xfrm>
        </p:grpSpPr>
        <p:sp>
          <p:nvSpPr>
            <p:cNvPr id="8" name="TextBox 7">
              <a:extLst>
                <a:ext uri="{FF2B5EF4-FFF2-40B4-BE49-F238E27FC236}">
                  <a16:creationId xmlns:a16="http://schemas.microsoft.com/office/drawing/2014/main" id="{8504A6CC-C53B-4565-BC9C-75BD51F69DC4}"/>
                </a:ext>
              </a:extLst>
            </p:cNvPr>
            <p:cNvSpPr txBox="1"/>
            <p:nvPr/>
          </p:nvSpPr>
          <p:spPr>
            <a:xfrm>
              <a:off x="2098434" y="4594835"/>
              <a:ext cx="3255728" cy="276999"/>
            </a:xfrm>
            <a:prstGeom prst="rect">
              <a:avLst/>
            </a:prstGeom>
            <a:noFill/>
          </p:spPr>
          <p:txBody>
            <a:bodyPr wrap="square" lIns="91440" tIns="45720" rIns="91440" bIns="45720" rtlCol="0" anchor="t">
              <a:spAutoFit/>
            </a:bodyPr>
            <a:lstStyle/>
            <a:p>
              <a:pPr algn="ctr"/>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B9827B4C-A62D-4E76-92B0-066C2B723A38}"/>
                </a:ext>
              </a:extLst>
            </p:cNvPr>
            <p:cNvSpPr txBox="1"/>
            <p:nvPr/>
          </p:nvSpPr>
          <p:spPr>
            <a:xfrm>
              <a:off x="2079598" y="4324401"/>
              <a:ext cx="3303211" cy="276999"/>
            </a:xfrm>
            <a:prstGeom prst="rect">
              <a:avLst/>
            </a:prstGeom>
            <a:noFill/>
          </p:spPr>
          <p:txBody>
            <a:bodyPr wrap="square" lIns="91440" tIns="45720" rIns="91440" bIns="45720" rtlCol="0" anchor="t">
              <a:spAutoFit/>
            </a:bodyPr>
            <a:lstStyle/>
            <a:p>
              <a:pPr algn="ctr"/>
              <a:r>
                <a:rPr lang="en-US" altLang="ko-KR" sz="1200" b="1" dirty="0">
                  <a:solidFill>
                    <a:schemeClr val="bg1"/>
                  </a:solidFill>
                  <a:latin typeface="Avenir Next LT Pro" panose="020B0504020202020204" pitchFamily="34" charset="0"/>
                  <a:cs typeface="Arial"/>
                </a:rPr>
                <a:t>OFERTA</a:t>
              </a:r>
              <a:endParaRPr lang="es-ES" altLang="ko-KR" dirty="0">
                <a:latin typeface="Avenir Next LT Pro" panose="020B0504020202020204" pitchFamily="34" charset="0"/>
              </a:endParaRPr>
            </a:p>
          </p:txBody>
        </p:sp>
      </p:grpSp>
      <p:sp>
        <p:nvSpPr>
          <p:cNvPr id="12" name="TextBox 11">
            <a:extLst>
              <a:ext uri="{FF2B5EF4-FFF2-40B4-BE49-F238E27FC236}">
                <a16:creationId xmlns:a16="http://schemas.microsoft.com/office/drawing/2014/main" id="{2FF1B46C-6ADD-4C76-A58B-A6AF8BB42405}"/>
              </a:ext>
            </a:extLst>
          </p:cNvPr>
          <p:cNvSpPr txBox="1"/>
          <p:nvPr/>
        </p:nvSpPr>
        <p:spPr>
          <a:xfrm>
            <a:off x="9574735" y="4320149"/>
            <a:ext cx="1296144" cy="276999"/>
          </a:xfrm>
          <a:prstGeom prst="rect">
            <a:avLst/>
          </a:prstGeom>
          <a:noFill/>
        </p:spPr>
        <p:txBody>
          <a:bodyPr wrap="square" lIns="91440" tIns="45720" rIns="91440" bIns="45720" rtlCol="0" anchor="t">
            <a:spAutoFit/>
          </a:bodyPr>
          <a:lstStyle/>
          <a:p>
            <a:pPr algn="ctr"/>
            <a:r>
              <a:rPr lang="en-US" altLang="ko-KR" sz="1200" b="1" dirty="0">
                <a:solidFill>
                  <a:schemeClr val="bg1"/>
                </a:solidFill>
                <a:latin typeface="Avenir Next LT Pro" panose="020B0504020202020204" pitchFamily="34" charset="0"/>
                <a:cs typeface="Arial"/>
              </a:rPr>
              <a:t>DEMANDA</a:t>
            </a:r>
            <a:endParaRPr lang="es-ES" altLang="ko-KR" dirty="0">
              <a:latin typeface="Avenir Next LT Pro" panose="020B0504020202020204" pitchFamily="34" charset="0"/>
            </a:endParaRPr>
          </a:p>
        </p:txBody>
      </p:sp>
      <p:sp>
        <p:nvSpPr>
          <p:cNvPr id="13" name="Isosceles Triangle 19">
            <a:extLst>
              <a:ext uri="{FF2B5EF4-FFF2-40B4-BE49-F238E27FC236}">
                <a16:creationId xmlns:a16="http://schemas.microsoft.com/office/drawing/2014/main" id="{016C8698-3131-4BF5-8CDC-86EF8CE35F08}"/>
              </a:ext>
            </a:extLst>
          </p:cNvPr>
          <p:cNvSpPr/>
          <p:nvPr/>
        </p:nvSpPr>
        <p:spPr>
          <a:xfrm rot="10800000">
            <a:off x="4945376" y="1908804"/>
            <a:ext cx="2301250" cy="19838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54">
            <a:extLst>
              <a:ext uri="{FF2B5EF4-FFF2-40B4-BE49-F238E27FC236}">
                <a16:creationId xmlns:a16="http://schemas.microsoft.com/office/drawing/2014/main" id="{AA0443B0-3043-4F8F-84FB-A691A3AE371A}"/>
              </a:ext>
            </a:extLst>
          </p:cNvPr>
          <p:cNvGrpSpPr>
            <a:grpSpLocks noChangeAspect="1"/>
          </p:cNvGrpSpPr>
          <p:nvPr/>
        </p:nvGrpSpPr>
        <p:grpSpPr>
          <a:xfrm>
            <a:off x="5810829" y="5109606"/>
            <a:ext cx="566569" cy="566569"/>
            <a:chOff x="2674820" y="0"/>
            <a:chExt cx="6842360" cy="6842360"/>
          </a:xfrm>
        </p:grpSpPr>
        <p:sp>
          <p:nvSpPr>
            <p:cNvPr id="23" name="타원 50">
              <a:extLst>
                <a:ext uri="{FF2B5EF4-FFF2-40B4-BE49-F238E27FC236}">
                  <a16:creationId xmlns:a16="http://schemas.microsoft.com/office/drawing/2014/main" id="{42EFD641-CABE-4C04-B118-C17F84EE5339}"/>
                </a:ext>
              </a:extLst>
            </p:cNvPr>
            <p:cNvSpPr/>
            <p:nvPr/>
          </p:nvSpPr>
          <p:spPr>
            <a:xfrm>
              <a:off x="2674820" y="0"/>
              <a:ext cx="6842360" cy="6842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53">
              <a:extLst>
                <a:ext uri="{FF2B5EF4-FFF2-40B4-BE49-F238E27FC236}">
                  <a16:creationId xmlns:a16="http://schemas.microsoft.com/office/drawing/2014/main" id="{F5DF786B-46EF-48E9-8DD0-A4C7264C8E3F}"/>
                </a:ext>
              </a:extLst>
            </p:cNvPr>
            <p:cNvSpPr/>
            <p:nvPr/>
          </p:nvSpPr>
          <p:spPr>
            <a:xfrm>
              <a:off x="4555180" y="1556425"/>
              <a:ext cx="3110214" cy="3415802"/>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19">
            <a:extLst>
              <a:ext uri="{FF2B5EF4-FFF2-40B4-BE49-F238E27FC236}">
                <a16:creationId xmlns:a16="http://schemas.microsoft.com/office/drawing/2014/main" id="{62FA929A-B5D4-4EE9-8709-FDBEE425B3BD}"/>
              </a:ext>
            </a:extLst>
          </p:cNvPr>
          <p:cNvGrpSpPr>
            <a:grpSpLocks noChangeAspect="1"/>
          </p:cNvGrpSpPr>
          <p:nvPr/>
        </p:nvGrpSpPr>
        <p:grpSpPr>
          <a:xfrm>
            <a:off x="5810829" y="2314495"/>
            <a:ext cx="566569" cy="566569"/>
            <a:chOff x="331023" y="414040"/>
            <a:chExt cx="5704886" cy="5704886"/>
          </a:xfrm>
        </p:grpSpPr>
        <p:sp>
          <p:nvSpPr>
            <p:cNvPr id="31" name="타원 4">
              <a:extLst>
                <a:ext uri="{FF2B5EF4-FFF2-40B4-BE49-F238E27FC236}">
                  <a16:creationId xmlns:a16="http://schemas.microsoft.com/office/drawing/2014/main" id="{2F884CAD-60D3-4157-B7F3-51306CBCB12D}"/>
                </a:ext>
              </a:extLst>
            </p:cNvPr>
            <p:cNvSpPr/>
            <p:nvPr/>
          </p:nvSpPr>
          <p:spPr>
            <a:xfrm>
              <a:off x="331023" y="414040"/>
              <a:ext cx="5704886" cy="570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18">
              <a:extLst>
                <a:ext uri="{FF2B5EF4-FFF2-40B4-BE49-F238E27FC236}">
                  <a16:creationId xmlns:a16="http://schemas.microsoft.com/office/drawing/2014/main" id="{E1F84BD1-D9C0-46A3-8796-ADD5B532A533}"/>
                </a:ext>
              </a:extLst>
            </p:cNvPr>
            <p:cNvSpPr/>
            <p:nvPr/>
          </p:nvSpPr>
          <p:spPr>
            <a:xfrm>
              <a:off x="1732297" y="1404675"/>
              <a:ext cx="2723060" cy="3624123"/>
            </a:xfrm>
            <a:custGeom>
              <a:avLst/>
              <a:gdLst>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451461 w 2723060"/>
                <a:gd name="connsiteY5" fmla="*/ 966969 h 3624123"/>
                <a:gd name="connsiteX6" fmla="*/ 1297825 w 2723060"/>
                <a:gd name="connsiteY6" fmla="*/ 1585462 h 3624123"/>
                <a:gd name="connsiteX7" fmla="*/ 1327295 w 2723060"/>
                <a:gd name="connsiteY7" fmla="*/ 1593882 h 3624123"/>
                <a:gd name="connsiteX8" fmla="*/ 2101069 w 2723060"/>
                <a:gd name="connsiteY8" fmla="*/ 1442099 h 3624123"/>
                <a:gd name="connsiteX9" fmla="*/ 1476944 w 2723060"/>
                <a:gd name="connsiteY9" fmla="*/ 971501 h 3624123"/>
                <a:gd name="connsiteX10" fmla="*/ 1344584 w 2723060"/>
                <a:gd name="connsiteY10" fmla="*/ 0 h 3624123"/>
                <a:gd name="connsiteX11" fmla="*/ 1671487 w 2723060"/>
                <a:gd name="connsiteY11" fmla="*/ 81203 h 3624123"/>
                <a:gd name="connsiteX12" fmla="*/ 1542443 w 2723060"/>
                <a:gd name="connsiteY12" fmla="*/ 600696 h 3624123"/>
                <a:gd name="connsiteX13" fmla="*/ 1773570 w 2723060"/>
                <a:gd name="connsiteY13" fmla="*/ 661967 h 3624123"/>
                <a:gd name="connsiteX14" fmla="*/ 1902732 w 2723060"/>
                <a:gd name="connsiteY14" fmla="*/ 141995 h 3624123"/>
                <a:gd name="connsiteX15" fmla="*/ 2229635 w 2723060"/>
                <a:gd name="connsiteY15" fmla="*/ 223199 h 3624123"/>
                <a:gd name="connsiteX16" fmla="*/ 2097157 w 2723060"/>
                <a:gd name="connsiteY16" fmla="*/ 756519 h 3624123"/>
                <a:gd name="connsiteX17" fmla="*/ 2123708 w 2723060"/>
                <a:gd name="connsiteY17" fmla="*/ 764788 h 3624123"/>
                <a:gd name="connsiteX18" fmla="*/ 2335072 w 2723060"/>
                <a:gd name="connsiteY18" fmla="*/ 840224 h 3624123"/>
                <a:gd name="connsiteX19" fmla="*/ 2324552 w 2723060"/>
                <a:gd name="connsiteY19" fmla="*/ 1922314 h 3624123"/>
                <a:gd name="connsiteX20" fmla="*/ 1696129 w 2723060"/>
                <a:gd name="connsiteY20" fmla="*/ 3139458 h 3624123"/>
                <a:gd name="connsiteX21" fmla="*/ 1517188 w 2723060"/>
                <a:gd name="connsiteY21" fmla="*/ 3096262 h 3624123"/>
                <a:gd name="connsiteX22" fmla="*/ 1386066 w 2723060"/>
                <a:gd name="connsiteY22" fmla="*/ 3624123 h 3624123"/>
                <a:gd name="connsiteX23" fmla="*/ 1059163 w 2723060"/>
                <a:gd name="connsiteY23" fmla="*/ 3542919 h 3624123"/>
                <a:gd name="connsiteX24" fmla="*/ 1189748 w 2723060"/>
                <a:gd name="connsiteY24" fmla="*/ 3017219 h 3624123"/>
                <a:gd name="connsiteX25" fmla="*/ 956179 w 2723060"/>
                <a:gd name="connsiteY25" fmla="*/ 2960836 h 3624123"/>
                <a:gd name="connsiteX26" fmla="*/ 824545 w 2723060"/>
                <a:gd name="connsiteY26" fmla="*/ 3490760 h 3624123"/>
                <a:gd name="connsiteX27" fmla="*/ 497641 w 2723060"/>
                <a:gd name="connsiteY27" fmla="*/ 3409556 h 3624123"/>
                <a:gd name="connsiteX28" fmla="*/ 628739 w 2723060"/>
                <a:gd name="connsiteY28" fmla="*/ 2881793 h 3624123"/>
                <a:gd name="connsiteX29" fmla="*/ 0 w 2723060"/>
                <a:gd name="connsiteY29" fmla="*/ 2730017 h 3624123"/>
                <a:gd name="connsiteX30" fmla="*/ 156593 w 2723060"/>
                <a:gd name="connsiteY30" fmla="*/ 2363814 h 3624123"/>
                <a:gd name="connsiteX31" fmla="*/ 371795 w 2723060"/>
                <a:gd name="connsiteY31" fmla="*/ 2423080 h 3624123"/>
                <a:gd name="connsiteX32" fmla="*/ 531510 w 2723060"/>
                <a:gd name="connsiteY32" fmla="*/ 2341701 h 3624123"/>
                <a:gd name="connsiteX33" fmla="*/ 874781 w 2723060"/>
                <a:gd name="connsiteY33" fmla="*/ 939029 h 3624123"/>
                <a:gd name="connsiteX34" fmla="*/ 772687 w 2723060"/>
                <a:gd name="connsiteY34" fmla="*/ 774709 h 3624123"/>
                <a:gd name="connsiteX35" fmla="*/ 502494 w 2723060"/>
                <a:gd name="connsiteY35" fmla="*/ 705662 h 3624123"/>
                <a:gd name="connsiteX36" fmla="*/ 579104 w 2723060"/>
                <a:gd name="connsiteY36" fmla="*/ 367817 h 3624123"/>
                <a:gd name="connsiteX37" fmla="*/ 1021286 w 2723060"/>
                <a:gd name="connsiteY37" fmla="*/ 475515 h 3624123"/>
                <a:gd name="connsiteX38" fmla="*/ 1215103 w 2723060"/>
                <a:gd name="connsiteY38" fmla="*/ 521254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23060" h="3624123">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646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a:latin typeface="Agency FB" panose="020B0503020202020204" pitchFamily="34" charset="0"/>
                <a:cs typeface="Arial"/>
              </a:rPr>
              <a:t>Factores </a:t>
            </a:r>
            <a:r>
              <a:rPr lang="en-US" dirty="0" err="1">
                <a:latin typeface="Agency FB" panose="020B0503020202020204" pitchFamily="34" charset="0"/>
                <a:cs typeface="Arial"/>
              </a:rPr>
              <a:t>Volatilidad</a:t>
            </a:r>
            <a:endParaRPr lang="en-US" dirty="0" err="1">
              <a:latin typeface="Agency FB" panose="020B0503020202020204" pitchFamily="34" charset="0"/>
            </a:endParaRPr>
          </a:p>
        </p:txBody>
      </p:sp>
      <p:grpSp>
        <p:nvGrpSpPr>
          <p:cNvPr id="3" name="Group 2">
            <a:extLst>
              <a:ext uri="{FF2B5EF4-FFF2-40B4-BE49-F238E27FC236}">
                <a16:creationId xmlns:a16="http://schemas.microsoft.com/office/drawing/2014/main" id="{39302AA9-CFAE-40C8-896D-CF24BB738D2B}"/>
              </a:ext>
            </a:extLst>
          </p:cNvPr>
          <p:cNvGrpSpPr/>
          <p:nvPr/>
        </p:nvGrpSpPr>
        <p:grpSpPr>
          <a:xfrm>
            <a:off x="956579" y="3009736"/>
            <a:ext cx="10296948" cy="1936363"/>
            <a:chOff x="535636" y="2528993"/>
            <a:chExt cx="8227294" cy="1547160"/>
          </a:xfrm>
        </p:grpSpPr>
        <p:sp>
          <p:nvSpPr>
            <p:cNvPr id="4" name="Isosceles Triangle 5">
              <a:extLst>
                <a:ext uri="{FF2B5EF4-FFF2-40B4-BE49-F238E27FC236}">
                  <a16:creationId xmlns:a16="http://schemas.microsoft.com/office/drawing/2014/main" id="{12C87F19-FBBC-4A46-BEB9-B598279DD1F1}"/>
                </a:ext>
              </a:extLst>
            </p:cNvPr>
            <p:cNvSpPr/>
            <p:nvPr/>
          </p:nvSpPr>
          <p:spPr>
            <a:xfrm>
              <a:off x="535636" y="2557925"/>
              <a:ext cx="1836774" cy="863177"/>
            </a:xfrm>
            <a:custGeom>
              <a:avLst/>
              <a:gdLst/>
              <a:ahLst/>
              <a:cxnLst/>
              <a:rect l="l" t="t" r="r" b="b"/>
              <a:pathLst>
                <a:path w="1836774" h="863177">
                  <a:moveTo>
                    <a:pt x="925162" y="0"/>
                  </a:moveTo>
                  <a:lnTo>
                    <a:pt x="1012927" y="211845"/>
                  </a:lnTo>
                  <a:cubicBezTo>
                    <a:pt x="1334218" y="234550"/>
                    <a:pt x="1633018" y="390421"/>
                    <a:pt x="1836774" y="643621"/>
                  </a:cubicBezTo>
                  <a:lnTo>
                    <a:pt x="1579243" y="850862"/>
                  </a:lnTo>
                  <a:cubicBezTo>
                    <a:pt x="1418150" y="650679"/>
                    <a:pt x="1174257" y="535287"/>
                    <a:pt x="917316" y="537688"/>
                  </a:cubicBezTo>
                  <a:cubicBezTo>
                    <a:pt x="660375" y="540089"/>
                    <a:pt x="418681" y="660019"/>
                    <a:pt x="261358" y="863177"/>
                  </a:cubicBezTo>
                  <a:lnTo>
                    <a:pt x="0" y="660785"/>
                  </a:lnTo>
                  <a:cubicBezTo>
                    <a:pt x="203448" y="398065"/>
                    <a:pt x="508129" y="235209"/>
                    <a:pt x="837228" y="21225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5" name="Isosceles Triangle 5">
              <a:extLst>
                <a:ext uri="{FF2B5EF4-FFF2-40B4-BE49-F238E27FC236}">
                  <a16:creationId xmlns:a16="http://schemas.microsoft.com/office/drawing/2014/main" id="{A17D3B1E-6FDA-40B2-A28C-6A4B318F4F76}"/>
                </a:ext>
              </a:extLst>
            </p:cNvPr>
            <p:cNvSpPr/>
            <p:nvPr/>
          </p:nvSpPr>
          <p:spPr>
            <a:xfrm rot="10800000">
              <a:off x="2129649" y="3212976"/>
              <a:ext cx="1836774" cy="863177"/>
            </a:xfrm>
            <a:custGeom>
              <a:avLst/>
              <a:gdLst/>
              <a:ahLst/>
              <a:cxnLst/>
              <a:rect l="l" t="t" r="r" b="b"/>
              <a:pathLst>
                <a:path w="1836774" h="863177">
                  <a:moveTo>
                    <a:pt x="925162" y="0"/>
                  </a:moveTo>
                  <a:lnTo>
                    <a:pt x="1012927" y="211845"/>
                  </a:lnTo>
                  <a:cubicBezTo>
                    <a:pt x="1334218" y="234550"/>
                    <a:pt x="1633018" y="390421"/>
                    <a:pt x="1836774" y="643621"/>
                  </a:cubicBezTo>
                  <a:lnTo>
                    <a:pt x="1579243" y="850862"/>
                  </a:lnTo>
                  <a:cubicBezTo>
                    <a:pt x="1418150" y="650679"/>
                    <a:pt x="1174257" y="535287"/>
                    <a:pt x="917316" y="537688"/>
                  </a:cubicBezTo>
                  <a:cubicBezTo>
                    <a:pt x="660375" y="540089"/>
                    <a:pt x="418681" y="660019"/>
                    <a:pt x="261358" y="863177"/>
                  </a:cubicBezTo>
                  <a:lnTo>
                    <a:pt x="0" y="660785"/>
                  </a:lnTo>
                  <a:cubicBezTo>
                    <a:pt x="203448" y="398065"/>
                    <a:pt x="508129" y="235209"/>
                    <a:pt x="837228" y="2122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6" name="Isosceles Triangle 5">
              <a:extLst>
                <a:ext uri="{FF2B5EF4-FFF2-40B4-BE49-F238E27FC236}">
                  <a16:creationId xmlns:a16="http://schemas.microsoft.com/office/drawing/2014/main" id="{A52C1B11-C243-4862-B7AA-A4011819ACD4}"/>
                </a:ext>
              </a:extLst>
            </p:cNvPr>
            <p:cNvSpPr/>
            <p:nvPr/>
          </p:nvSpPr>
          <p:spPr>
            <a:xfrm>
              <a:off x="3723663" y="2528993"/>
              <a:ext cx="1836774" cy="863177"/>
            </a:xfrm>
            <a:custGeom>
              <a:avLst/>
              <a:gdLst/>
              <a:ahLst/>
              <a:cxnLst/>
              <a:rect l="l" t="t" r="r" b="b"/>
              <a:pathLst>
                <a:path w="1836774" h="863177">
                  <a:moveTo>
                    <a:pt x="925162" y="0"/>
                  </a:moveTo>
                  <a:lnTo>
                    <a:pt x="1012927" y="211845"/>
                  </a:lnTo>
                  <a:cubicBezTo>
                    <a:pt x="1334218" y="234550"/>
                    <a:pt x="1633018" y="390421"/>
                    <a:pt x="1836774" y="643621"/>
                  </a:cubicBezTo>
                  <a:lnTo>
                    <a:pt x="1579243" y="850862"/>
                  </a:lnTo>
                  <a:cubicBezTo>
                    <a:pt x="1418150" y="650679"/>
                    <a:pt x="1174257" y="535287"/>
                    <a:pt x="917316" y="537688"/>
                  </a:cubicBezTo>
                  <a:cubicBezTo>
                    <a:pt x="660375" y="540089"/>
                    <a:pt x="418681" y="660019"/>
                    <a:pt x="261358" y="863177"/>
                  </a:cubicBezTo>
                  <a:lnTo>
                    <a:pt x="0" y="660785"/>
                  </a:lnTo>
                  <a:cubicBezTo>
                    <a:pt x="203448" y="398065"/>
                    <a:pt x="508129" y="235209"/>
                    <a:pt x="837228" y="2122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7" name="Isosceles Triangle 5">
              <a:extLst>
                <a:ext uri="{FF2B5EF4-FFF2-40B4-BE49-F238E27FC236}">
                  <a16:creationId xmlns:a16="http://schemas.microsoft.com/office/drawing/2014/main" id="{525931DB-3F83-483F-9F17-017C270374CA}"/>
                </a:ext>
              </a:extLst>
            </p:cNvPr>
            <p:cNvSpPr/>
            <p:nvPr/>
          </p:nvSpPr>
          <p:spPr>
            <a:xfrm rot="10800000">
              <a:off x="5317677" y="3198509"/>
              <a:ext cx="1836774" cy="863177"/>
            </a:xfrm>
            <a:custGeom>
              <a:avLst/>
              <a:gdLst/>
              <a:ahLst/>
              <a:cxnLst/>
              <a:rect l="l" t="t" r="r" b="b"/>
              <a:pathLst>
                <a:path w="1836774" h="863177">
                  <a:moveTo>
                    <a:pt x="925162" y="0"/>
                  </a:moveTo>
                  <a:lnTo>
                    <a:pt x="1012927" y="211845"/>
                  </a:lnTo>
                  <a:cubicBezTo>
                    <a:pt x="1334218" y="234550"/>
                    <a:pt x="1633018" y="390421"/>
                    <a:pt x="1836774" y="643621"/>
                  </a:cubicBezTo>
                  <a:lnTo>
                    <a:pt x="1579243" y="850862"/>
                  </a:lnTo>
                  <a:cubicBezTo>
                    <a:pt x="1418150" y="650679"/>
                    <a:pt x="1174257" y="535287"/>
                    <a:pt x="917316" y="537688"/>
                  </a:cubicBezTo>
                  <a:cubicBezTo>
                    <a:pt x="660375" y="540089"/>
                    <a:pt x="418681" y="660019"/>
                    <a:pt x="261358" y="863177"/>
                  </a:cubicBezTo>
                  <a:lnTo>
                    <a:pt x="0" y="660785"/>
                  </a:lnTo>
                  <a:cubicBezTo>
                    <a:pt x="203448" y="398065"/>
                    <a:pt x="508129" y="235209"/>
                    <a:pt x="837228" y="2122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8" name="Isosceles Triangle 5">
              <a:extLst>
                <a:ext uri="{FF2B5EF4-FFF2-40B4-BE49-F238E27FC236}">
                  <a16:creationId xmlns:a16="http://schemas.microsoft.com/office/drawing/2014/main" id="{6DD6C503-E5E5-4179-97C9-6629028CEC71}"/>
                </a:ext>
              </a:extLst>
            </p:cNvPr>
            <p:cNvSpPr/>
            <p:nvPr/>
          </p:nvSpPr>
          <p:spPr>
            <a:xfrm>
              <a:off x="6926156" y="2528993"/>
              <a:ext cx="1836774" cy="863177"/>
            </a:xfrm>
            <a:custGeom>
              <a:avLst/>
              <a:gdLst/>
              <a:ahLst/>
              <a:cxnLst/>
              <a:rect l="l" t="t" r="r" b="b"/>
              <a:pathLst>
                <a:path w="1836774" h="863177">
                  <a:moveTo>
                    <a:pt x="925162" y="0"/>
                  </a:moveTo>
                  <a:lnTo>
                    <a:pt x="1012927" y="211845"/>
                  </a:lnTo>
                  <a:cubicBezTo>
                    <a:pt x="1334218" y="234550"/>
                    <a:pt x="1633018" y="390421"/>
                    <a:pt x="1836774" y="643621"/>
                  </a:cubicBezTo>
                  <a:lnTo>
                    <a:pt x="1579243" y="850862"/>
                  </a:lnTo>
                  <a:cubicBezTo>
                    <a:pt x="1418150" y="650679"/>
                    <a:pt x="1174257" y="535287"/>
                    <a:pt x="917316" y="537688"/>
                  </a:cubicBezTo>
                  <a:cubicBezTo>
                    <a:pt x="660375" y="540089"/>
                    <a:pt x="418681" y="660019"/>
                    <a:pt x="261358" y="863177"/>
                  </a:cubicBezTo>
                  <a:lnTo>
                    <a:pt x="0" y="660785"/>
                  </a:lnTo>
                  <a:cubicBezTo>
                    <a:pt x="203448" y="398065"/>
                    <a:pt x="508129" y="235209"/>
                    <a:pt x="837228" y="2122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grpSp>
        <p:nvGrpSpPr>
          <p:cNvPr id="9" name="Group 8">
            <a:extLst>
              <a:ext uri="{FF2B5EF4-FFF2-40B4-BE49-F238E27FC236}">
                <a16:creationId xmlns:a16="http://schemas.microsoft.com/office/drawing/2014/main" id="{68C5D265-13AE-4860-A02D-9CFDE47DD33E}"/>
              </a:ext>
            </a:extLst>
          </p:cNvPr>
          <p:cNvGrpSpPr/>
          <p:nvPr/>
        </p:nvGrpSpPr>
        <p:grpSpPr>
          <a:xfrm>
            <a:off x="1000595" y="2174347"/>
            <a:ext cx="2278711" cy="823571"/>
            <a:chOff x="4965552" y="1979530"/>
            <a:chExt cx="2278711" cy="823571"/>
          </a:xfrm>
        </p:grpSpPr>
        <p:sp>
          <p:nvSpPr>
            <p:cNvPr id="10" name="TextBox 9">
              <a:extLst>
                <a:ext uri="{FF2B5EF4-FFF2-40B4-BE49-F238E27FC236}">
                  <a16:creationId xmlns:a16="http://schemas.microsoft.com/office/drawing/2014/main" id="{AB179C79-275E-440F-A1F6-80F5E956E094}"/>
                </a:ext>
              </a:extLst>
            </p:cNvPr>
            <p:cNvSpPr txBox="1"/>
            <p:nvPr/>
          </p:nvSpPr>
          <p:spPr>
            <a:xfrm>
              <a:off x="4965552" y="1979530"/>
              <a:ext cx="2232248" cy="276999"/>
            </a:xfrm>
            <a:prstGeom prst="rect">
              <a:avLst/>
            </a:prstGeom>
            <a:noFill/>
          </p:spPr>
          <p:txBody>
            <a:bodyPr wrap="square" lIns="91440" tIns="45720" rIns="91440" bIns="45720" rtlCol="0" anchor="t">
              <a:spAutoFit/>
            </a:bodyPr>
            <a:lstStyle/>
            <a:p>
              <a:pPr algn="ctr"/>
              <a:endParaRPr lang="en-US" altLang="ko-KR"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4FC0EB15-2A8D-4665-BFB9-16CE35582EA8}"/>
                </a:ext>
              </a:extLst>
            </p:cNvPr>
            <p:cNvSpPr txBox="1"/>
            <p:nvPr/>
          </p:nvSpPr>
          <p:spPr>
            <a:xfrm>
              <a:off x="5012015" y="2526102"/>
              <a:ext cx="2232248"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NOTICIAS</a:t>
              </a:r>
              <a:endParaRPr lang="ko-KR" altLang="en-US" sz="1200" b="1" dirty="0">
                <a:solidFill>
                  <a:schemeClr val="tx1">
                    <a:lumMod val="75000"/>
                    <a:lumOff val="25000"/>
                  </a:schemeClr>
                </a:solidFill>
                <a:latin typeface="Avenir Next LT Pro" panose="020B0504020202020204" pitchFamily="34" charset="0"/>
                <a:cs typeface="Arial" pitchFamily="34" charset="0"/>
              </a:endParaRPr>
            </a:p>
          </p:txBody>
        </p:sp>
      </p:grpSp>
      <p:sp>
        <p:nvSpPr>
          <p:cNvPr id="12" name="TextBox 11">
            <a:extLst>
              <a:ext uri="{FF2B5EF4-FFF2-40B4-BE49-F238E27FC236}">
                <a16:creationId xmlns:a16="http://schemas.microsoft.com/office/drawing/2014/main" id="{64325437-2E63-4AB9-93E9-BFAFB2F7C639}"/>
              </a:ext>
            </a:extLst>
          </p:cNvPr>
          <p:cNvSpPr txBox="1"/>
          <p:nvPr/>
        </p:nvSpPr>
        <p:spPr>
          <a:xfrm>
            <a:off x="1461107" y="4462354"/>
            <a:ext cx="1296144" cy="276999"/>
          </a:xfrm>
          <a:prstGeom prst="rect">
            <a:avLst/>
          </a:prstGeom>
          <a:noFill/>
        </p:spPr>
        <p:txBody>
          <a:bodyPr wrap="square" lIns="91440" tIns="45720" rIns="91440" bIns="45720" rtlCol="0" anchor="t">
            <a:spAutoFit/>
          </a:bodyPr>
          <a:lstStyle/>
          <a:p>
            <a:pPr algn="ctr"/>
            <a:endParaRPr lang="en-US" altLang="ko-KR" sz="1200" b="1" dirty="0">
              <a:solidFill>
                <a:schemeClr val="tx1">
                  <a:lumMod val="75000"/>
                  <a:lumOff val="25000"/>
                </a:schemeClr>
              </a:solidFill>
              <a:latin typeface="Avenir Next LT Pro" panose="020B0504020202020204" pitchFamily="34" charset="0"/>
              <a:cs typeface="Arial" pitchFamily="34" charset="0"/>
            </a:endParaRPr>
          </a:p>
        </p:txBody>
      </p:sp>
      <p:grpSp>
        <p:nvGrpSpPr>
          <p:cNvPr id="13" name="Group 13">
            <a:extLst>
              <a:ext uri="{FF2B5EF4-FFF2-40B4-BE49-F238E27FC236}">
                <a16:creationId xmlns:a16="http://schemas.microsoft.com/office/drawing/2014/main" id="{E796B30C-7EDB-4464-BFAE-C368E1FC4B38}"/>
              </a:ext>
            </a:extLst>
          </p:cNvPr>
          <p:cNvGrpSpPr/>
          <p:nvPr/>
        </p:nvGrpSpPr>
        <p:grpSpPr>
          <a:xfrm>
            <a:off x="4987435" y="2637285"/>
            <a:ext cx="2232248" cy="520305"/>
            <a:chOff x="4965552" y="1736224"/>
            <a:chExt cx="2232248" cy="520305"/>
          </a:xfrm>
        </p:grpSpPr>
        <p:sp>
          <p:nvSpPr>
            <p:cNvPr id="14" name="TextBox 13">
              <a:extLst>
                <a:ext uri="{FF2B5EF4-FFF2-40B4-BE49-F238E27FC236}">
                  <a16:creationId xmlns:a16="http://schemas.microsoft.com/office/drawing/2014/main" id="{6DDB3475-F566-4EF6-818C-4022F412B2D2}"/>
                </a:ext>
              </a:extLst>
            </p:cNvPr>
            <p:cNvSpPr txBox="1"/>
            <p:nvPr/>
          </p:nvSpPr>
          <p:spPr>
            <a:xfrm>
              <a:off x="4965552" y="1979530"/>
              <a:ext cx="2232248" cy="276999"/>
            </a:xfrm>
            <a:prstGeom prst="rect">
              <a:avLst/>
            </a:prstGeom>
            <a:noFill/>
          </p:spPr>
          <p:txBody>
            <a:bodyPr wrap="square" lIns="91440" tIns="45720" rIns="91440" bIns="45720" rtlCol="0" anchor="t">
              <a:spAutoFit/>
            </a:bodyPr>
            <a:lstStyle/>
            <a:p>
              <a:pPr algn="ctr"/>
              <a:endParaRPr lang="en-US" altLang="ko-KR" sz="1200" dirty="0">
                <a:solidFill>
                  <a:schemeClr val="tx1">
                    <a:lumMod val="75000"/>
                    <a:lumOff val="25000"/>
                  </a:schemeClr>
                </a:solidFill>
                <a:latin typeface="Avenir Next LT Pro" panose="020B0504020202020204" pitchFamily="34" charset="0"/>
                <a:cs typeface="Arial" pitchFamily="34" charset="0"/>
              </a:endParaRPr>
            </a:p>
          </p:txBody>
        </p:sp>
        <p:sp>
          <p:nvSpPr>
            <p:cNvPr id="15" name="TextBox 14">
              <a:extLst>
                <a:ext uri="{FF2B5EF4-FFF2-40B4-BE49-F238E27FC236}">
                  <a16:creationId xmlns:a16="http://schemas.microsoft.com/office/drawing/2014/main" id="{54EB9872-74D1-453F-94FD-FB36E19CD834}"/>
                </a:ext>
              </a:extLst>
            </p:cNvPr>
            <p:cNvSpPr txBox="1"/>
            <p:nvPr/>
          </p:nvSpPr>
          <p:spPr>
            <a:xfrm>
              <a:off x="4965552" y="1736224"/>
              <a:ext cx="2232248"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BALLENAS</a:t>
              </a:r>
              <a:endParaRPr lang="es-ES" altLang="ko-KR" dirty="0">
                <a:latin typeface="Avenir Next LT Pro" panose="020B0504020202020204" pitchFamily="34" charset="0"/>
              </a:endParaRPr>
            </a:p>
          </p:txBody>
        </p:sp>
      </p:grpSp>
      <p:grpSp>
        <p:nvGrpSpPr>
          <p:cNvPr id="16" name="Group 16">
            <a:extLst>
              <a:ext uri="{FF2B5EF4-FFF2-40B4-BE49-F238E27FC236}">
                <a16:creationId xmlns:a16="http://schemas.microsoft.com/office/drawing/2014/main" id="{F293F14A-4BE5-42D4-BBEF-FC24AD1E265A}"/>
              </a:ext>
            </a:extLst>
          </p:cNvPr>
          <p:cNvGrpSpPr/>
          <p:nvPr/>
        </p:nvGrpSpPr>
        <p:grpSpPr>
          <a:xfrm>
            <a:off x="9023207" y="2758090"/>
            <a:ext cx="2232248" cy="520305"/>
            <a:chOff x="4965552" y="1736224"/>
            <a:chExt cx="2232248" cy="520305"/>
          </a:xfrm>
        </p:grpSpPr>
        <p:sp>
          <p:nvSpPr>
            <p:cNvPr id="17" name="TextBox 16">
              <a:extLst>
                <a:ext uri="{FF2B5EF4-FFF2-40B4-BE49-F238E27FC236}">
                  <a16:creationId xmlns:a16="http://schemas.microsoft.com/office/drawing/2014/main" id="{80976B02-57F9-493A-8CA2-0201E7BDD175}"/>
                </a:ext>
              </a:extLst>
            </p:cNvPr>
            <p:cNvSpPr txBox="1"/>
            <p:nvPr/>
          </p:nvSpPr>
          <p:spPr>
            <a:xfrm>
              <a:off x="4965552" y="1979530"/>
              <a:ext cx="2232248" cy="276999"/>
            </a:xfrm>
            <a:prstGeom prst="rect">
              <a:avLst/>
            </a:prstGeom>
            <a:noFill/>
          </p:spPr>
          <p:txBody>
            <a:bodyPr wrap="square" lIns="91440" tIns="45720" rIns="91440" bIns="45720" rtlCol="0" anchor="t">
              <a:spAutoFit/>
            </a:bodyPr>
            <a:lstStyle/>
            <a:p>
              <a:pPr algn="ctr"/>
              <a:endParaRPr lang="en-US" altLang="ko-KR" sz="1200" dirty="0">
                <a:solidFill>
                  <a:schemeClr val="tx1">
                    <a:lumMod val="75000"/>
                    <a:lumOff val="25000"/>
                  </a:schemeClr>
                </a:solidFill>
                <a:latin typeface="Avenir Next LT Pro" panose="020B0504020202020204" pitchFamily="34" charset="0"/>
                <a:cs typeface="Arial" pitchFamily="34" charset="0"/>
              </a:endParaRPr>
            </a:p>
          </p:txBody>
        </p:sp>
        <p:sp>
          <p:nvSpPr>
            <p:cNvPr id="18" name="TextBox 17">
              <a:extLst>
                <a:ext uri="{FF2B5EF4-FFF2-40B4-BE49-F238E27FC236}">
                  <a16:creationId xmlns:a16="http://schemas.microsoft.com/office/drawing/2014/main" id="{A92F0283-6422-43BC-A075-1FA93B848C1F}"/>
                </a:ext>
              </a:extLst>
            </p:cNvPr>
            <p:cNvSpPr txBox="1"/>
            <p:nvPr/>
          </p:nvSpPr>
          <p:spPr>
            <a:xfrm>
              <a:off x="4965552" y="1736224"/>
              <a:ext cx="2232248"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TAMAÑO DE MERCADO</a:t>
              </a:r>
              <a:endParaRPr lang="es-ES" altLang="ko-KR" dirty="0">
                <a:solidFill>
                  <a:schemeClr val="tx1">
                    <a:lumMod val="75000"/>
                    <a:lumOff val="25000"/>
                  </a:schemeClr>
                </a:solidFill>
                <a:latin typeface="Avenir Next LT Pro" panose="020B0504020202020204" pitchFamily="34" charset="0"/>
              </a:endParaRPr>
            </a:p>
          </p:txBody>
        </p:sp>
      </p:grpSp>
      <p:sp>
        <p:nvSpPr>
          <p:cNvPr id="21" name="TextBox 20">
            <a:extLst>
              <a:ext uri="{FF2B5EF4-FFF2-40B4-BE49-F238E27FC236}">
                <a16:creationId xmlns:a16="http://schemas.microsoft.com/office/drawing/2014/main" id="{A20DE567-20B3-46B3-AAED-A012B8E3EF92}"/>
              </a:ext>
            </a:extLst>
          </p:cNvPr>
          <p:cNvSpPr txBox="1"/>
          <p:nvPr/>
        </p:nvSpPr>
        <p:spPr>
          <a:xfrm>
            <a:off x="2981285" y="5081287"/>
            <a:ext cx="2232248"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FORKS</a:t>
            </a:r>
            <a:endParaRPr lang="es-ES" altLang="ko-KR" dirty="0">
              <a:latin typeface="Avenir Next LT Pro" panose="020B0504020202020204" pitchFamily="34" charset="0"/>
            </a:endParaRPr>
          </a:p>
        </p:txBody>
      </p:sp>
      <p:grpSp>
        <p:nvGrpSpPr>
          <p:cNvPr id="22" name="Group 22">
            <a:extLst>
              <a:ext uri="{FF2B5EF4-FFF2-40B4-BE49-F238E27FC236}">
                <a16:creationId xmlns:a16="http://schemas.microsoft.com/office/drawing/2014/main" id="{381A95A9-3EE2-43AF-9229-AF3BC5CB7BBA}"/>
              </a:ext>
            </a:extLst>
          </p:cNvPr>
          <p:cNvGrpSpPr/>
          <p:nvPr/>
        </p:nvGrpSpPr>
        <p:grpSpPr>
          <a:xfrm>
            <a:off x="6962265" y="5081287"/>
            <a:ext cx="2232248" cy="520305"/>
            <a:chOff x="4965552" y="1736224"/>
            <a:chExt cx="2232248" cy="520305"/>
          </a:xfrm>
        </p:grpSpPr>
        <p:sp>
          <p:nvSpPr>
            <p:cNvPr id="23" name="TextBox 22">
              <a:extLst>
                <a:ext uri="{FF2B5EF4-FFF2-40B4-BE49-F238E27FC236}">
                  <a16:creationId xmlns:a16="http://schemas.microsoft.com/office/drawing/2014/main" id="{81F75AA4-1212-4A0E-A1AB-90006BB30B7C}"/>
                </a:ext>
              </a:extLst>
            </p:cNvPr>
            <p:cNvSpPr txBox="1"/>
            <p:nvPr/>
          </p:nvSpPr>
          <p:spPr>
            <a:xfrm>
              <a:off x="4965552" y="1979530"/>
              <a:ext cx="2232248" cy="276999"/>
            </a:xfrm>
            <a:prstGeom prst="rect">
              <a:avLst/>
            </a:prstGeom>
            <a:noFill/>
          </p:spPr>
          <p:txBody>
            <a:bodyPr wrap="square" lIns="91440" tIns="45720" rIns="91440" bIns="45720" rtlCol="0" anchor="t">
              <a:spAutoFit/>
            </a:bodyPr>
            <a:lstStyle/>
            <a:p>
              <a:pPr algn="ctr"/>
              <a:endParaRPr lang="en-US" altLang="ko-KR" sz="1200" dirty="0">
                <a:solidFill>
                  <a:schemeClr val="tx1">
                    <a:lumMod val="75000"/>
                    <a:lumOff val="25000"/>
                  </a:schemeClr>
                </a:solidFill>
                <a:latin typeface="Avenir Next LT Pro" panose="020B0504020202020204" pitchFamily="34" charset="0"/>
                <a:cs typeface="Arial" pitchFamily="34" charset="0"/>
              </a:endParaRPr>
            </a:p>
          </p:txBody>
        </p:sp>
        <p:sp>
          <p:nvSpPr>
            <p:cNvPr id="24" name="TextBox 23">
              <a:extLst>
                <a:ext uri="{FF2B5EF4-FFF2-40B4-BE49-F238E27FC236}">
                  <a16:creationId xmlns:a16="http://schemas.microsoft.com/office/drawing/2014/main" id="{1A032324-EDEB-440D-B34F-DCDC5FD210D3}"/>
                </a:ext>
              </a:extLst>
            </p:cNvPr>
            <p:cNvSpPr txBox="1"/>
            <p:nvPr/>
          </p:nvSpPr>
          <p:spPr>
            <a:xfrm>
              <a:off x="4965552" y="1736224"/>
              <a:ext cx="2232248" cy="276999"/>
            </a:xfrm>
            <a:prstGeom prst="rect">
              <a:avLst/>
            </a:prstGeom>
            <a:noFill/>
          </p:spPr>
          <p:txBody>
            <a:bodyPr wrap="square" lIns="91440" tIns="45720" rIns="91440" bIns="45720" rtlCol="0" anchor="t">
              <a:spAutoFit/>
            </a:bodyPr>
            <a:lstStyle/>
            <a:p>
              <a:pPr algn="ctr"/>
              <a:r>
                <a:rPr lang="en-US" altLang="ko-KR" sz="1200" b="1" dirty="0">
                  <a:solidFill>
                    <a:schemeClr val="tx1">
                      <a:lumMod val="75000"/>
                      <a:lumOff val="25000"/>
                    </a:schemeClr>
                  </a:solidFill>
                  <a:latin typeface="Avenir Next LT Pro" panose="020B0504020202020204" pitchFamily="34" charset="0"/>
                  <a:cs typeface="Arial"/>
                </a:rPr>
                <a:t>LIQUIDEZ</a:t>
              </a:r>
              <a:endParaRPr lang="es-ES" altLang="ko-KR" dirty="0">
                <a:latin typeface="Avenir Next LT Pro" panose="020B0504020202020204" pitchFamily="34" charset="0"/>
              </a:endParaRPr>
            </a:p>
          </p:txBody>
        </p:sp>
      </p:grpSp>
      <p:sp>
        <p:nvSpPr>
          <p:cNvPr id="25" name="TextBox 24">
            <a:extLst>
              <a:ext uri="{FF2B5EF4-FFF2-40B4-BE49-F238E27FC236}">
                <a16:creationId xmlns:a16="http://schemas.microsoft.com/office/drawing/2014/main" id="{0280EEF8-F244-4BD9-A48D-9FE059612AC8}"/>
              </a:ext>
            </a:extLst>
          </p:cNvPr>
          <p:cNvSpPr txBox="1"/>
          <p:nvPr/>
        </p:nvSpPr>
        <p:spPr>
          <a:xfrm>
            <a:off x="5441236" y="4461109"/>
            <a:ext cx="1296144" cy="276999"/>
          </a:xfrm>
          <a:prstGeom prst="rect">
            <a:avLst/>
          </a:prstGeom>
          <a:noFill/>
        </p:spPr>
        <p:txBody>
          <a:bodyPr wrap="square" lIns="91440" tIns="45720" rIns="91440" bIns="45720" rtlCol="0" anchor="t">
            <a:spAutoFit/>
          </a:bodyPr>
          <a:lstStyle/>
          <a:p>
            <a:pPr algn="ctr"/>
            <a:endParaRPr lang="en-US" altLang="ko-KR" sz="1200" b="1" dirty="0">
              <a:solidFill>
                <a:schemeClr val="tx1">
                  <a:lumMod val="75000"/>
                  <a:lumOff val="25000"/>
                </a:schemeClr>
              </a:solidFill>
              <a:latin typeface="Avenir Next LT Pro" panose="020B0504020202020204" pitchFamily="34" charset="0"/>
              <a:cs typeface="Arial" pitchFamily="34" charset="0"/>
            </a:endParaRPr>
          </a:p>
        </p:txBody>
      </p:sp>
      <p:sp>
        <p:nvSpPr>
          <p:cNvPr id="26" name="TextBox 25">
            <a:extLst>
              <a:ext uri="{FF2B5EF4-FFF2-40B4-BE49-F238E27FC236}">
                <a16:creationId xmlns:a16="http://schemas.microsoft.com/office/drawing/2014/main" id="{F119AA99-A724-460A-8DD1-3D375EBB4040}"/>
              </a:ext>
            </a:extLst>
          </p:cNvPr>
          <p:cNvSpPr txBox="1"/>
          <p:nvPr/>
        </p:nvSpPr>
        <p:spPr>
          <a:xfrm>
            <a:off x="9448524" y="4459864"/>
            <a:ext cx="1296144" cy="276999"/>
          </a:xfrm>
          <a:prstGeom prst="rect">
            <a:avLst/>
          </a:prstGeom>
          <a:noFill/>
        </p:spPr>
        <p:txBody>
          <a:bodyPr wrap="square" lIns="91440" tIns="45720" rIns="91440" bIns="45720" rtlCol="0" anchor="t">
            <a:spAutoFit/>
          </a:bodyPr>
          <a:lstStyle/>
          <a:p>
            <a:pPr algn="ctr"/>
            <a:endParaRPr lang="en-US" altLang="ko-KR" sz="1200" b="1" dirty="0">
              <a:solidFill>
                <a:schemeClr val="tx1">
                  <a:lumMod val="75000"/>
                  <a:lumOff val="25000"/>
                </a:schemeClr>
              </a:solidFill>
              <a:latin typeface="Avenir Next LT Pro" panose="020B0504020202020204" pitchFamily="34" charset="0"/>
              <a:cs typeface="Arial" pitchFamily="34" charset="0"/>
            </a:endParaRPr>
          </a:p>
        </p:txBody>
      </p:sp>
      <p:sp>
        <p:nvSpPr>
          <p:cNvPr id="27" name="TextBox 26">
            <a:extLst>
              <a:ext uri="{FF2B5EF4-FFF2-40B4-BE49-F238E27FC236}">
                <a16:creationId xmlns:a16="http://schemas.microsoft.com/office/drawing/2014/main" id="{B99642CC-01A3-4273-8B80-D63F9D5A915B}"/>
              </a:ext>
            </a:extLst>
          </p:cNvPr>
          <p:cNvSpPr txBox="1"/>
          <p:nvPr/>
        </p:nvSpPr>
        <p:spPr>
          <a:xfrm>
            <a:off x="3421579" y="3221174"/>
            <a:ext cx="1296144" cy="276999"/>
          </a:xfrm>
          <a:prstGeom prst="rect">
            <a:avLst/>
          </a:prstGeom>
          <a:noFill/>
        </p:spPr>
        <p:txBody>
          <a:bodyPr wrap="square" lIns="91440" tIns="45720" rIns="91440" bIns="45720" rtlCol="0" anchor="t">
            <a:spAutoFit/>
          </a:bodyPr>
          <a:lstStyle/>
          <a:p>
            <a:pPr algn="ctr"/>
            <a:endParaRPr lang="en-US" altLang="ko-KR" sz="1200" b="1" dirty="0">
              <a:solidFill>
                <a:schemeClr val="tx1">
                  <a:lumMod val="75000"/>
                  <a:lumOff val="25000"/>
                </a:schemeClr>
              </a:solidFill>
              <a:latin typeface="Avenir Next LT Pro" panose="020B0504020202020204" pitchFamily="34" charset="0"/>
              <a:cs typeface="Arial"/>
            </a:endParaRPr>
          </a:p>
        </p:txBody>
      </p:sp>
      <p:sp>
        <p:nvSpPr>
          <p:cNvPr id="28" name="TextBox 27">
            <a:extLst>
              <a:ext uri="{FF2B5EF4-FFF2-40B4-BE49-F238E27FC236}">
                <a16:creationId xmlns:a16="http://schemas.microsoft.com/office/drawing/2014/main" id="{EC197054-E0A3-433A-BCC2-5813B5447164}"/>
              </a:ext>
            </a:extLst>
          </p:cNvPr>
          <p:cNvSpPr txBox="1"/>
          <p:nvPr/>
        </p:nvSpPr>
        <p:spPr>
          <a:xfrm>
            <a:off x="7401714" y="3219929"/>
            <a:ext cx="1296144" cy="276999"/>
          </a:xfrm>
          <a:prstGeom prst="rect">
            <a:avLst/>
          </a:prstGeom>
          <a:noFill/>
        </p:spPr>
        <p:txBody>
          <a:bodyPr wrap="square" lIns="91440" tIns="45720" rIns="91440" bIns="45720" rtlCol="0" anchor="t">
            <a:spAutoFit/>
          </a:bodyPr>
          <a:lstStyle/>
          <a:p>
            <a:pPr algn="ctr"/>
            <a:endParaRPr lang="en-US" altLang="ko-KR" sz="1200" b="1" dirty="0">
              <a:solidFill>
                <a:schemeClr val="tx1">
                  <a:lumMod val="75000"/>
                  <a:lumOff val="25000"/>
                </a:schemeClr>
              </a:solidFill>
              <a:latin typeface="Avenir Next LT Pro" panose="020B0504020202020204" pitchFamily="34" charset="0"/>
              <a:cs typeface="Arial"/>
            </a:endParaRPr>
          </a:p>
        </p:txBody>
      </p:sp>
      <p:grpSp>
        <p:nvGrpSpPr>
          <p:cNvPr id="34" name="그룹 54">
            <a:extLst>
              <a:ext uri="{FF2B5EF4-FFF2-40B4-BE49-F238E27FC236}">
                <a16:creationId xmlns:a16="http://schemas.microsoft.com/office/drawing/2014/main" id="{E9E7B6D5-9CBC-4ED5-9FFA-264FF769F185}"/>
              </a:ext>
            </a:extLst>
          </p:cNvPr>
          <p:cNvGrpSpPr>
            <a:grpSpLocks noChangeAspect="1"/>
          </p:cNvGrpSpPr>
          <p:nvPr/>
        </p:nvGrpSpPr>
        <p:grpSpPr>
          <a:xfrm>
            <a:off x="7839450" y="3578642"/>
            <a:ext cx="503107" cy="503107"/>
            <a:chOff x="2674820" y="0"/>
            <a:chExt cx="6842360" cy="6842360"/>
          </a:xfrm>
        </p:grpSpPr>
        <p:sp>
          <p:nvSpPr>
            <p:cNvPr id="35" name="타원 50">
              <a:extLst>
                <a:ext uri="{FF2B5EF4-FFF2-40B4-BE49-F238E27FC236}">
                  <a16:creationId xmlns:a16="http://schemas.microsoft.com/office/drawing/2014/main" id="{8CDB778B-A06F-438F-8256-3F05D5FE0582}"/>
                </a:ext>
              </a:extLst>
            </p:cNvPr>
            <p:cNvSpPr/>
            <p:nvPr/>
          </p:nvSpPr>
          <p:spPr>
            <a:xfrm>
              <a:off x="2674820" y="0"/>
              <a:ext cx="6842360" cy="684236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36" name="자유형 53">
              <a:extLst>
                <a:ext uri="{FF2B5EF4-FFF2-40B4-BE49-F238E27FC236}">
                  <a16:creationId xmlns:a16="http://schemas.microsoft.com/office/drawing/2014/main" id="{57154F91-B248-4A8B-B8B1-25E1A8D67278}"/>
                </a:ext>
              </a:extLst>
            </p:cNvPr>
            <p:cNvSpPr/>
            <p:nvPr/>
          </p:nvSpPr>
          <p:spPr>
            <a:xfrm>
              <a:off x="4555180" y="1556425"/>
              <a:ext cx="3110214" cy="3415802"/>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grpSp>
        <p:nvGrpSpPr>
          <p:cNvPr id="37" name="그룹 73">
            <a:extLst>
              <a:ext uri="{FF2B5EF4-FFF2-40B4-BE49-F238E27FC236}">
                <a16:creationId xmlns:a16="http://schemas.microsoft.com/office/drawing/2014/main" id="{88DD4302-B605-4C60-B6E4-92245426A887}"/>
              </a:ext>
            </a:extLst>
          </p:cNvPr>
          <p:cNvGrpSpPr>
            <a:grpSpLocks noChangeAspect="1"/>
          </p:cNvGrpSpPr>
          <p:nvPr/>
        </p:nvGrpSpPr>
        <p:grpSpPr>
          <a:xfrm>
            <a:off x="3968665" y="3614228"/>
            <a:ext cx="264664" cy="503107"/>
            <a:chOff x="9488342" y="-16255"/>
            <a:chExt cx="2802018" cy="5326445"/>
          </a:xfrm>
        </p:grpSpPr>
        <p:sp>
          <p:nvSpPr>
            <p:cNvPr id="38" name="이등변 삼각형 66">
              <a:extLst>
                <a:ext uri="{FF2B5EF4-FFF2-40B4-BE49-F238E27FC236}">
                  <a16:creationId xmlns:a16="http://schemas.microsoft.com/office/drawing/2014/main" id="{4D8FA86E-06EE-408C-97E0-9441C1DB71E5}"/>
                </a:ext>
              </a:extLst>
            </p:cNvPr>
            <p:cNvSpPr/>
            <p:nvPr/>
          </p:nvSpPr>
          <p:spPr>
            <a:xfrm rot="7280102">
              <a:off x="8920784" y="1059771"/>
              <a:ext cx="3170741" cy="1018689"/>
            </a:xfrm>
            <a:prstGeom prst="triangle">
              <a:avLst>
                <a:gd name="adj" fmla="val 5296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39" name="이등변 삼각형 68">
              <a:extLst>
                <a:ext uri="{FF2B5EF4-FFF2-40B4-BE49-F238E27FC236}">
                  <a16:creationId xmlns:a16="http://schemas.microsoft.com/office/drawing/2014/main" id="{B1F5472D-7187-4445-B284-B8284B9A5DEA}"/>
                </a:ext>
              </a:extLst>
            </p:cNvPr>
            <p:cNvSpPr/>
            <p:nvPr/>
          </p:nvSpPr>
          <p:spPr>
            <a:xfrm rot="14319898" flipH="1">
              <a:off x="9684974" y="1059771"/>
              <a:ext cx="3170741" cy="1018689"/>
            </a:xfrm>
            <a:prstGeom prst="triangle">
              <a:avLst>
                <a:gd name="adj" fmla="val 5296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40" name="이등변 삼각형 69">
              <a:extLst>
                <a:ext uri="{FF2B5EF4-FFF2-40B4-BE49-F238E27FC236}">
                  <a16:creationId xmlns:a16="http://schemas.microsoft.com/office/drawing/2014/main" id="{520BF66F-ADFC-4E12-9D13-23B6AF770DA2}"/>
                </a:ext>
              </a:extLst>
            </p:cNvPr>
            <p:cNvSpPr/>
            <p:nvPr/>
          </p:nvSpPr>
          <p:spPr>
            <a:xfrm rot="1818926" flipH="1">
              <a:off x="9488342" y="1768039"/>
              <a:ext cx="1891102" cy="1469977"/>
            </a:xfrm>
            <a:prstGeom prst="triangle">
              <a:avLst>
                <a:gd name="adj" fmla="val 4488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41" name="이등변 삼각형 70">
              <a:extLst>
                <a:ext uri="{FF2B5EF4-FFF2-40B4-BE49-F238E27FC236}">
                  <a16:creationId xmlns:a16="http://schemas.microsoft.com/office/drawing/2014/main" id="{6847B61D-9688-4A22-9FA4-8357450D43E5}"/>
                </a:ext>
              </a:extLst>
            </p:cNvPr>
            <p:cNvSpPr/>
            <p:nvPr/>
          </p:nvSpPr>
          <p:spPr>
            <a:xfrm rot="19781074">
              <a:off x="10367026" y="1759904"/>
              <a:ext cx="1923334" cy="1469977"/>
            </a:xfrm>
            <a:prstGeom prst="triangle">
              <a:avLst>
                <a:gd name="adj" fmla="val 45373"/>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42" name="이등변 삼각형 71">
              <a:extLst>
                <a:ext uri="{FF2B5EF4-FFF2-40B4-BE49-F238E27FC236}">
                  <a16:creationId xmlns:a16="http://schemas.microsoft.com/office/drawing/2014/main" id="{148C335D-C1C9-4CA3-8CBA-5A7694736B65}"/>
                </a:ext>
              </a:extLst>
            </p:cNvPr>
            <p:cNvSpPr/>
            <p:nvPr/>
          </p:nvSpPr>
          <p:spPr>
            <a:xfrm rot="3287817">
              <a:off x="8994438" y="3522243"/>
              <a:ext cx="2807811" cy="768084"/>
            </a:xfrm>
            <a:prstGeom prst="triangle">
              <a:avLst>
                <a:gd name="adj" fmla="val 6140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43" name="이등변 삼각형 72">
              <a:extLst>
                <a:ext uri="{FF2B5EF4-FFF2-40B4-BE49-F238E27FC236}">
                  <a16:creationId xmlns:a16="http://schemas.microsoft.com/office/drawing/2014/main" id="{AAE54557-31F9-497A-9BDA-BAE31A060C72}"/>
                </a:ext>
              </a:extLst>
            </p:cNvPr>
            <p:cNvSpPr/>
            <p:nvPr/>
          </p:nvSpPr>
          <p:spPr>
            <a:xfrm rot="18312183" flipH="1">
              <a:off x="9983775" y="3522243"/>
              <a:ext cx="2807811" cy="768084"/>
            </a:xfrm>
            <a:prstGeom prst="triangle">
              <a:avLst>
                <a:gd name="adj" fmla="val 6140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sp>
        <p:nvSpPr>
          <p:cNvPr id="44" name="자유형 86">
            <a:extLst>
              <a:ext uri="{FF2B5EF4-FFF2-40B4-BE49-F238E27FC236}">
                <a16:creationId xmlns:a16="http://schemas.microsoft.com/office/drawing/2014/main" id="{3B61E1F8-8CA6-4131-BBED-46C0819D50CF}"/>
              </a:ext>
            </a:extLst>
          </p:cNvPr>
          <p:cNvSpPr>
            <a:spLocks noChangeAspect="1"/>
          </p:cNvSpPr>
          <p:nvPr/>
        </p:nvSpPr>
        <p:spPr>
          <a:xfrm>
            <a:off x="9842923" y="3865782"/>
            <a:ext cx="463245" cy="503107"/>
          </a:xfrm>
          <a:custGeom>
            <a:avLst/>
            <a:gdLst>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06933 w 4989305"/>
              <a:gd name="connsiteY15" fmla="*/ 3618934 h 5418682"/>
              <a:gd name="connsiteX16" fmla="*/ 2929673 w 4989305"/>
              <a:gd name="connsiteY16" fmla="*/ 3545675 h 5418682"/>
              <a:gd name="connsiteX17" fmla="*/ 2938425 w 4989305"/>
              <a:gd name="connsiteY17" fmla="*/ 3458858 h 5418682"/>
              <a:gd name="connsiteX18" fmla="*/ 2507647 w 4989305"/>
              <a:gd name="connsiteY18" fmla="*/ 3028080 h 5418682"/>
              <a:gd name="connsiteX19" fmla="*/ 2203041 w 4989305"/>
              <a:gd name="connsiteY19" fmla="*/ 3154252 h 5418682"/>
              <a:gd name="connsiteX20" fmla="*/ 2188879 w 4989305"/>
              <a:gd name="connsiteY20" fmla="*/ 3173996 h 5418682"/>
              <a:gd name="connsiteX21" fmla="*/ 2093728 w 4989305"/>
              <a:gd name="connsiteY21" fmla="*/ 3349300 h 5418682"/>
              <a:gd name="connsiteX22" fmla="*/ 1144604 w 4989305"/>
              <a:gd name="connsiteY22" fmla="*/ 3853945 h 5418682"/>
              <a:gd name="connsiteX23" fmla="*/ 0 w 4989305"/>
              <a:gd name="connsiteY23" fmla="*/ 2709341 h 5418682"/>
              <a:gd name="connsiteX24" fmla="*/ 1144604 w 4989305"/>
              <a:gd name="connsiteY24" fmla="*/ 1564737 h 5418682"/>
              <a:gd name="connsiteX25" fmla="*/ 2093728 w 4989305"/>
              <a:gd name="connsiteY25" fmla="*/ 2069382 h 5418682"/>
              <a:gd name="connsiteX26" fmla="*/ 2190611 w 4989305"/>
              <a:gd name="connsiteY26" fmla="*/ 2247877 h 5418682"/>
              <a:gd name="connsiteX27" fmla="*/ 2243487 w 4989305"/>
              <a:gd name="connsiteY27" fmla="*/ 2297301 h 5418682"/>
              <a:gd name="connsiteX28" fmla="*/ 2504715 w 4989305"/>
              <a:gd name="connsiteY28" fmla="*/ 2406413 h 5418682"/>
              <a:gd name="connsiteX29" fmla="*/ 2942243 w 4989305"/>
              <a:gd name="connsiteY29" fmla="*/ 2027991 h 5418682"/>
              <a:gd name="connsiteX30" fmla="*/ 2911064 w 4989305"/>
              <a:gd name="connsiteY30" fmla="*/ 1807656 h 5418682"/>
              <a:gd name="connsiteX31" fmla="*/ 2910216 w 4989305"/>
              <a:gd name="connsiteY31" fmla="*/ 1806094 h 5418682"/>
              <a:gd name="connsiteX32" fmla="*/ 2915832 w 4989305"/>
              <a:gd name="connsiteY32" fmla="*/ 1809111 h 5418682"/>
              <a:gd name="connsiteX33" fmla="*/ 2895578 w 4989305"/>
              <a:gd name="connsiteY33" fmla="*/ 1784563 h 5418682"/>
              <a:gd name="connsiteX34" fmla="*/ 2700097 w 4989305"/>
              <a:gd name="connsiteY34" fmla="*/ 1144604 h 5418682"/>
              <a:gd name="connsiteX35" fmla="*/ 3844701 w 4989305"/>
              <a:gd name="connsiteY3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06933 w 4989305"/>
              <a:gd name="connsiteY15" fmla="*/ 3618934 h 5418682"/>
              <a:gd name="connsiteX16" fmla="*/ 2929673 w 4989305"/>
              <a:gd name="connsiteY16" fmla="*/ 3545675 h 5418682"/>
              <a:gd name="connsiteX17" fmla="*/ 2938425 w 4989305"/>
              <a:gd name="connsiteY17" fmla="*/ 3458858 h 5418682"/>
              <a:gd name="connsiteX18" fmla="*/ 2507647 w 4989305"/>
              <a:gd name="connsiteY18" fmla="*/ 3028080 h 5418682"/>
              <a:gd name="connsiteX19" fmla="*/ 2203041 w 4989305"/>
              <a:gd name="connsiteY19" fmla="*/ 3154252 h 5418682"/>
              <a:gd name="connsiteX20" fmla="*/ 2188879 w 4989305"/>
              <a:gd name="connsiteY20" fmla="*/ 3173996 h 5418682"/>
              <a:gd name="connsiteX21" fmla="*/ 2093728 w 4989305"/>
              <a:gd name="connsiteY21" fmla="*/ 3349300 h 5418682"/>
              <a:gd name="connsiteX22" fmla="*/ 1144604 w 4989305"/>
              <a:gd name="connsiteY22" fmla="*/ 3853945 h 5418682"/>
              <a:gd name="connsiteX23" fmla="*/ 0 w 4989305"/>
              <a:gd name="connsiteY23" fmla="*/ 2709341 h 5418682"/>
              <a:gd name="connsiteX24" fmla="*/ 1144604 w 4989305"/>
              <a:gd name="connsiteY24" fmla="*/ 1564737 h 5418682"/>
              <a:gd name="connsiteX25" fmla="*/ 2093728 w 4989305"/>
              <a:gd name="connsiteY25" fmla="*/ 2069382 h 5418682"/>
              <a:gd name="connsiteX26" fmla="*/ 2243487 w 4989305"/>
              <a:gd name="connsiteY26" fmla="*/ 2297301 h 5418682"/>
              <a:gd name="connsiteX27" fmla="*/ 2504715 w 4989305"/>
              <a:gd name="connsiteY27" fmla="*/ 2406413 h 5418682"/>
              <a:gd name="connsiteX28" fmla="*/ 2942243 w 4989305"/>
              <a:gd name="connsiteY28" fmla="*/ 2027991 h 5418682"/>
              <a:gd name="connsiteX29" fmla="*/ 2911064 w 4989305"/>
              <a:gd name="connsiteY29" fmla="*/ 1807656 h 5418682"/>
              <a:gd name="connsiteX30" fmla="*/ 2910216 w 4989305"/>
              <a:gd name="connsiteY30" fmla="*/ 1806094 h 5418682"/>
              <a:gd name="connsiteX31" fmla="*/ 2915832 w 4989305"/>
              <a:gd name="connsiteY31" fmla="*/ 1809111 h 5418682"/>
              <a:gd name="connsiteX32" fmla="*/ 2895578 w 4989305"/>
              <a:gd name="connsiteY32" fmla="*/ 1784563 h 5418682"/>
              <a:gd name="connsiteX33" fmla="*/ 2700097 w 4989305"/>
              <a:gd name="connsiteY33" fmla="*/ 1144604 h 5418682"/>
              <a:gd name="connsiteX34" fmla="*/ 3844701 w 4989305"/>
              <a:gd name="connsiteY34"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06933 w 4989305"/>
              <a:gd name="connsiteY15" fmla="*/ 3618934 h 5418682"/>
              <a:gd name="connsiteX16" fmla="*/ 2929673 w 4989305"/>
              <a:gd name="connsiteY16" fmla="*/ 3545675 h 5418682"/>
              <a:gd name="connsiteX17" fmla="*/ 2938425 w 4989305"/>
              <a:gd name="connsiteY17" fmla="*/ 3458858 h 5418682"/>
              <a:gd name="connsiteX18" fmla="*/ 2507647 w 4989305"/>
              <a:gd name="connsiteY18" fmla="*/ 3028080 h 5418682"/>
              <a:gd name="connsiteX19" fmla="*/ 2203041 w 4989305"/>
              <a:gd name="connsiteY19" fmla="*/ 3154252 h 5418682"/>
              <a:gd name="connsiteX20" fmla="*/ 2188879 w 4989305"/>
              <a:gd name="connsiteY20" fmla="*/ 3173996 h 5418682"/>
              <a:gd name="connsiteX21" fmla="*/ 2093728 w 4989305"/>
              <a:gd name="connsiteY21" fmla="*/ 3349300 h 5418682"/>
              <a:gd name="connsiteX22" fmla="*/ 1144604 w 4989305"/>
              <a:gd name="connsiteY22" fmla="*/ 3853945 h 5418682"/>
              <a:gd name="connsiteX23" fmla="*/ 0 w 4989305"/>
              <a:gd name="connsiteY23" fmla="*/ 2709341 h 5418682"/>
              <a:gd name="connsiteX24" fmla="*/ 1144604 w 4989305"/>
              <a:gd name="connsiteY24" fmla="*/ 1564737 h 5418682"/>
              <a:gd name="connsiteX25" fmla="*/ 2093728 w 4989305"/>
              <a:gd name="connsiteY25" fmla="*/ 2069382 h 5418682"/>
              <a:gd name="connsiteX26" fmla="*/ 2243487 w 4989305"/>
              <a:gd name="connsiteY26" fmla="*/ 2297301 h 5418682"/>
              <a:gd name="connsiteX27" fmla="*/ 2504715 w 4989305"/>
              <a:gd name="connsiteY27" fmla="*/ 2406413 h 5418682"/>
              <a:gd name="connsiteX28" fmla="*/ 2942243 w 4989305"/>
              <a:gd name="connsiteY28" fmla="*/ 2027991 h 5418682"/>
              <a:gd name="connsiteX29" fmla="*/ 2911064 w 4989305"/>
              <a:gd name="connsiteY29" fmla="*/ 1807656 h 5418682"/>
              <a:gd name="connsiteX30" fmla="*/ 2910216 w 4989305"/>
              <a:gd name="connsiteY30" fmla="*/ 1806094 h 5418682"/>
              <a:gd name="connsiteX31" fmla="*/ 2915832 w 4989305"/>
              <a:gd name="connsiteY31" fmla="*/ 1809111 h 5418682"/>
              <a:gd name="connsiteX32" fmla="*/ 2895578 w 4989305"/>
              <a:gd name="connsiteY32" fmla="*/ 1784563 h 5418682"/>
              <a:gd name="connsiteX33" fmla="*/ 2700097 w 4989305"/>
              <a:gd name="connsiteY33" fmla="*/ 1144604 h 5418682"/>
              <a:gd name="connsiteX34" fmla="*/ 3844701 w 4989305"/>
              <a:gd name="connsiteY34"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06933 w 4989305"/>
              <a:gd name="connsiteY15" fmla="*/ 3618934 h 5418682"/>
              <a:gd name="connsiteX16" fmla="*/ 2929673 w 4989305"/>
              <a:gd name="connsiteY16" fmla="*/ 3545675 h 5418682"/>
              <a:gd name="connsiteX17" fmla="*/ 2938425 w 4989305"/>
              <a:gd name="connsiteY17" fmla="*/ 3458858 h 5418682"/>
              <a:gd name="connsiteX18" fmla="*/ 2507647 w 4989305"/>
              <a:gd name="connsiteY18" fmla="*/ 3028080 h 5418682"/>
              <a:gd name="connsiteX19" fmla="*/ 2203041 w 4989305"/>
              <a:gd name="connsiteY19" fmla="*/ 3154252 h 5418682"/>
              <a:gd name="connsiteX20" fmla="*/ 2093728 w 4989305"/>
              <a:gd name="connsiteY20" fmla="*/ 3349300 h 5418682"/>
              <a:gd name="connsiteX21" fmla="*/ 1144604 w 4989305"/>
              <a:gd name="connsiteY21" fmla="*/ 3853945 h 5418682"/>
              <a:gd name="connsiteX22" fmla="*/ 0 w 4989305"/>
              <a:gd name="connsiteY22" fmla="*/ 2709341 h 5418682"/>
              <a:gd name="connsiteX23" fmla="*/ 1144604 w 4989305"/>
              <a:gd name="connsiteY23" fmla="*/ 1564737 h 5418682"/>
              <a:gd name="connsiteX24" fmla="*/ 2093728 w 4989305"/>
              <a:gd name="connsiteY24" fmla="*/ 2069382 h 5418682"/>
              <a:gd name="connsiteX25" fmla="*/ 2243487 w 4989305"/>
              <a:gd name="connsiteY25" fmla="*/ 2297301 h 5418682"/>
              <a:gd name="connsiteX26" fmla="*/ 2504715 w 4989305"/>
              <a:gd name="connsiteY26" fmla="*/ 2406413 h 5418682"/>
              <a:gd name="connsiteX27" fmla="*/ 2942243 w 4989305"/>
              <a:gd name="connsiteY27" fmla="*/ 2027991 h 5418682"/>
              <a:gd name="connsiteX28" fmla="*/ 2911064 w 4989305"/>
              <a:gd name="connsiteY28" fmla="*/ 1807656 h 5418682"/>
              <a:gd name="connsiteX29" fmla="*/ 2910216 w 4989305"/>
              <a:gd name="connsiteY29" fmla="*/ 1806094 h 5418682"/>
              <a:gd name="connsiteX30" fmla="*/ 2915832 w 4989305"/>
              <a:gd name="connsiteY30" fmla="*/ 1809111 h 5418682"/>
              <a:gd name="connsiteX31" fmla="*/ 2895578 w 4989305"/>
              <a:gd name="connsiteY31" fmla="*/ 1784563 h 5418682"/>
              <a:gd name="connsiteX32" fmla="*/ 2700097 w 4989305"/>
              <a:gd name="connsiteY32" fmla="*/ 1144604 h 5418682"/>
              <a:gd name="connsiteX33" fmla="*/ 3844701 w 4989305"/>
              <a:gd name="connsiteY33"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29673 w 4989305"/>
              <a:gd name="connsiteY15" fmla="*/ 3545675 h 5418682"/>
              <a:gd name="connsiteX16" fmla="*/ 2938425 w 4989305"/>
              <a:gd name="connsiteY16" fmla="*/ 3458858 h 5418682"/>
              <a:gd name="connsiteX17" fmla="*/ 2507647 w 4989305"/>
              <a:gd name="connsiteY17" fmla="*/ 3028080 h 5418682"/>
              <a:gd name="connsiteX18" fmla="*/ 2203041 w 4989305"/>
              <a:gd name="connsiteY18" fmla="*/ 3154252 h 5418682"/>
              <a:gd name="connsiteX19" fmla="*/ 2093728 w 4989305"/>
              <a:gd name="connsiteY19" fmla="*/ 3349300 h 5418682"/>
              <a:gd name="connsiteX20" fmla="*/ 1144604 w 4989305"/>
              <a:gd name="connsiteY20" fmla="*/ 3853945 h 5418682"/>
              <a:gd name="connsiteX21" fmla="*/ 0 w 4989305"/>
              <a:gd name="connsiteY21" fmla="*/ 2709341 h 5418682"/>
              <a:gd name="connsiteX22" fmla="*/ 1144604 w 4989305"/>
              <a:gd name="connsiteY22" fmla="*/ 1564737 h 5418682"/>
              <a:gd name="connsiteX23" fmla="*/ 2093728 w 4989305"/>
              <a:gd name="connsiteY23" fmla="*/ 2069382 h 5418682"/>
              <a:gd name="connsiteX24" fmla="*/ 2243487 w 4989305"/>
              <a:gd name="connsiteY24" fmla="*/ 2297301 h 5418682"/>
              <a:gd name="connsiteX25" fmla="*/ 2504715 w 4989305"/>
              <a:gd name="connsiteY25" fmla="*/ 2406413 h 5418682"/>
              <a:gd name="connsiteX26" fmla="*/ 2942243 w 4989305"/>
              <a:gd name="connsiteY26" fmla="*/ 2027991 h 5418682"/>
              <a:gd name="connsiteX27" fmla="*/ 2911064 w 4989305"/>
              <a:gd name="connsiteY27" fmla="*/ 1807656 h 5418682"/>
              <a:gd name="connsiteX28" fmla="*/ 2910216 w 4989305"/>
              <a:gd name="connsiteY28" fmla="*/ 1806094 h 5418682"/>
              <a:gd name="connsiteX29" fmla="*/ 2915832 w 4989305"/>
              <a:gd name="connsiteY29" fmla="*/ 1809111 h 5418682"/>
              <a:gd name="connsiteX30" fmla="*/ 2895578 w 4989305"/>
              <a:gd name="connsiteY30" fmla="*/ 1784563 h 5418682"/>
              <a:gd name="connsiteX31" fmla="*/ 2700097 w 4989305"/>
              <a:gd name="connsiteY31" fmla="*/ 1144604 h 5418682"/>
              <a:gd name="connsiteX32" fmla="*/ 3844701 w 4989305"/>
              <a:gd name="connsiteY32"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38425 w 4989305"/>
              <a:gd name="connsiteY15" fmla="*/ 3458858 h 5418682"/>
              <a:gd name="connsiteX16" fmla="*/ 2507647 w 4989305"/>
              <a:gd name="connsiteY16" fmla="*/ 3028080 h 5418682"/>
              <a:gd name="connsiteX17" fmla="*/ 2203041 w 4989305"/>
              <a:gd name="connsiteY17" fmla="*/ 3154252 h 5418682"/>
              <a:gd name="connsiteX18" fmla="*/ 2093728 w 4989305"/>
              <a:gd name="connsiteY18" fmla="*/ 3349300 h 5418682"/>
              <a:gd name="connsiteX19" fmla="*/ 1144604 w 4989305"/>
              <a:gd name="connsiteY19" fmla="*/ 3853945 h 5418682"/>
              <a:gd name="connsiteX20" fmla="*/ 0 w 4989305"/>
              <a:gd name="connsiteY20" fmla="*/ 2709341 h 5418682"/>
              <a:gd name="connsiteX21" fmla="*/ 1144604 w 4989305"/>
              <a:gd name="connsiteY21" fmla="*/ 1564737 h 5418682"/>
              <a:gd name="connsiteX22" fmla="*/ 2093728 w 4989305"/>
              <a:gd name="connsiteY22" fmla="*/ 2069382 h 5418682"/>
              <a:gd name="connsiteX23" fmla="*/ 2243487 w 4989305"/>
              <a:gd name="connsiteY23" fmla="*/ 2297301 h 5418682"/>
              <a:gd name="connsiteX24" fmla="*/ 2504715 w 4989305"/>
              <a:gd name="connsiteY24" fmla="*/ 2406413 h 5418682"/>
              <a:gd name="connsiteX25" fmla="*/ 2942243 w 4989305"/>
              <a:gd name="connsiteY25" fmla="*/ 2027991 h 5418682"/>
              <a:gd name="connsiteX26" fmla="*/ 2911064 w 4989305"/>
              <a:gd name="connsiteY26" fmla="*/ 1807656 h 5418682"/>
              <a:gd name="connsiteX27" fmla="*/ 2910216 w 4989305"/>
              <a:gd name="connsiteY27" fmla="*/ 1806094 h 5418682"/>
              <a:gd name="connsiteX28" fmla="*/ 2915832 w 4989305"/>
              <a:gd name="connsiteY28" fmla="*/ 1809111 h 5418682"/>
              <a:gd name="connsiteX29" fmla="*/ 2895578 w 4989305"/>
              <a:gd name="connsiteY29" fmla="*/ 1784563 h 5418682"/>
              <a:gd name="connsiteX30" fmla="*/ 2700097 w 4989305"/>
              <a:gd name="connsiteY30" fmla="*/ 1144604 h 5418682"/>
              <a:gd name="connsiteX31" fmla="*/ 3844701 w 4989305"/>
              <a:gd name="connsiteY31"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38425 w 4989305"/>
              <a:gd name="connsiteY15" fmla="*/ 3458858 h 5418682"/>
              <a:gd name="connsiteX16" fmla="*/ 2507647 w 4989305"/>
              <a:gd name="connsiteY16" fmla="*/ 3028080 h 5418682"/>
              <a:gd name="connsiteX17" fmla="*/ 2203041 w 4989305"/>
              <a:gd name="connsiteY17" fmla="*/ 3154252 h 5418682"/>
              <a:gd name="connsiteX18" fmla="*/ 2093728 w 4989305"/>
              <a:gd name="connsiteY18" fmla="*/ 3349300 h 5418682"/>
              <a:gd name="connsiteX19" fmla="*/ 1144604 w 4989305"/>
              <a:gd name="connsiteY19" fmla="*/ 3853945 h 5418682"/>
              <a:gd name="connsiteX20" fmla="*/ 0 w 4989305"/>
              <a:gd name="connsiteY20" fmla="*/ 2709341 h 5418682"/>
              <a:gd name="connsiteX21" fmla="*/ 1144604 w 4989305"/>
              <a:gd name="connsiteY21" fmla="*/ 1564737 h 5418682"/>
              <a:gd name="connsiteX22" fmla="*/ 2093728 w 4989305"/>
              <a:gd name="connsiteY22" fmla="*/ 2069382 h 5418682"/>
              <a:gd name="connsiteX23" fmla="*/ 2243487 w 4989305"/>
              <a:gd name="connsiteY23" fmla="*/ 2297301 h 5418682"/>
              <a:gd name="connsiteX24" fmla="*/ 2504715 w 4989305"/>
              <a:gd name="connsiteY24" fmla="*/ 2406413 h 5418682"/>
              <a:gd name="connsiteX25" fmla="*/ 2942243 w 4989305"/>
              <a:gd name="connsiteY25" fmla="*/ 2027991 h 5418682"/>
              <a:gd name="connsiteX26" fmla="*/ 2911064 w 4989305"/>
              <a:gd name="connsiteY26" fmla="*/ 1807656 h 5418682"/>
              <a:gd name="connsiteX27" fmla="*/ 2910216 w 4989305"/>
              <a:gd name="connsiteY27" fmla="*/ 1806094 h 5418682"/>
              <a:gd name="connsiteX28" fmla="*/ 2915832 w 4989305"/>
              <a:gd name="connsiteY28" fmla="*/ 1809111 h 5418682"/>
              <a:gd name="connsiteX29" fmla="*/ 2895578 w 4989305"/>
              <a:gd name="connsiteY29" fmla="*/ 1784563 h 5418682"/>
              <a:gd name="connsiteX30" fmla="*/ 2700097 w 4989305"/>
              <a:gd name="connsiteY30" fmla="*/ 1144604 h 5418682"/>
              <a:gd name="connsiteX31" fmla="*/ 3844701 w 4989305"/>
              <a:gd name="connsiteY31"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38425 w 4989305"/>
              <a:gd name="connsiteY15" fmla="*/ 3458858 h 5418682"/>
              <a:gd name="connsiteX16" fmla="*/ 2507647 w 4989305"/>
              <a:gd name="connsiteY16" fmla="*/ 3028080 h 5418682"/>
              <a:gd name="connsiteX17" fmla="*/ 2203041 w 4989305"/>
              <a:gd name="connsiteY17" fmla="*/ 3154252 h 5418682"/>
              <a:gd name="connsiteX18" fmla="*/ 2093728 w 4989305"/>
              <a:gd name="connsiteY18" fmla="*/ 3349300 h 5418682"/>
              <a:gd name="connsiteX19" fmla="*/ 1144604 w 4989305"/>
              <a:gd name="connsiteY19" fmla="*/ 3853945 h 5418682"/>
              <a:gd name="connsiteX20" fmla="*/ 0 w 4989305"/>
              <a:gd name="connsiteY20" fmla="*/ 2709341 h 5418682"/>
              <a:gd name="connsiteX21" fmla="*/ 1144604 w 4989305"/>
              <a:gd name="connsiteY21" fmla="*/ 1564737 h 5418682"/>
              <a:gd name="connsiteX22" fmla="*/ 2093728 w 4989305"/>
              <a:gd name="connsiteY22" fmla="*/ 2069382 h 5418682"/>
              <a:gd name="connsiteX23" fmla="*/ 2243487 w 4989305"/>
              <a:gd name="connsiteY23" fmla="*/ 2297301 h 5418682"/>
              <a:gd name="connsiteX24" fmla="*/ 2504715 w 4989305"/>
              <a:gd name="connsiteY24" fmla="*/ 2406413 h 5418682"/>
              <a:gd name="connsiteX25" fmla="*/ 2942243 w 4989305"/>
              <a:gd name="connsiteY25" fmla="*/ 2027991 h 5418682"/>
              <a:gd name="connsiteX26" fmla="*/ 2911064 w 4989305"/>
              <a:gd name="connsiteY26" fmla="*/ 1807656 h 5418682"/>
              <a:gd name="connsiteX27" fmla="*/ 2910216 w 4989305"/>
              <a:gd name="connsiteY27" fmla="*/ 1806094 h 5418682"/>
              <a:gd name="connsiteX28" fmla="*/ 2915832 w 4989305"/>
              <a:gd name="connsiteY28" fmla="*/ 1809111 h 5418682"/>
              <a:gd name="connsiteX29" fmla="*/ 2895578 w 4989305"/>
              <a:gd name="connsiteY29" fmla="*/ 1784563 h 5418682"/>
              <a:gd name="connsiteX30" fmla="*/ 2700097 w 4989305"/>
              <a:gd name="connsiteY30" fmla="*/ 1144604 h 5418682"/>
              <a:gd name="connsiteX31" fmla="*/ 3844701 w 4989305"/>
              <a:gd name="connsiteY31"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727672 w 4989305"/>
              <a:gd name="connsiteY9" fmla="*/ 3135384 h 5418682"/>
              <a:gd name="connsiteX10" fmla="*/ 3844701 w 4989305"/>
              <a:gd name="connsiteY10" fmla="*/ 3129474 h 5418682"/>
              <a:gd name="connsiteX11" fmla="*/ 4989305 w 4989305"/>
              <a:gd name="connsiteY11" fmla="*/ 4274078 h 5418682"/>
              <a:gd name="connsiteX12" fmla="*/ 3844701 w 4989305"/>
              <a:gd name="connsiteY12" fmla="*/ 5418682 h 5418682"/>
              <a:gd name="connsiteX13" fmla="*/ 2700097 w 4989305"/>
              <a:gd name="connsiteY13" fmla="*/ 4274078 h 5418682"/>
              <a:gd name="connsiteX14" fmla="*/ 2895578 w 4989305"/>
              <a:gd name="connsiteY14" fmla="*/ 3634119 h 5418682"/>
              <a:gd name="connsiteX15" fmla="*/ 2938425 w 4989305"/>
              <a:gd name="connsiteY15" fmla="*/ 3458858 h 5418682"/>
              <a:gd name="connsiteX16" fmla="*/ 2507647 w 4989305"/>
              <a:gd name="connsiteY16" fmla="*/ 3028080 h 5418682"/>
              <a:gd name="connsiteX17" fmla="*/ 2203041 w 4989305"/>
              <a:gd name="connsiteY17" fmla="*/ 3154252 h 5418682"/>
              <a:gd name="connsiteX18" fmla="*/ 2093728 w 4989305"/>
              <a:gd name="connsiteY18" fmla="*/ 3349300 h 5418682"/>
              <a:gd name="connsiteX19" fmla="*/ 1144604 w 4989305"/>
              <a:gd name="connsiteY19" fmla="*/ 3853945 h 5418682"/>
              <a:gd name="connsiteX20" fmla="*/ 0 w 4989305"/>
              <a:gd name="connsiteY20" fmla="*/ 2709341 h 5418682"/>
              <a:gd name="connsiteX21" fmla="*/ 1144604 w 4989305"/>
              <a:gd name="connsiteY21" fmla="*/ 1564737 h 5418682"/>
              <a:gd name="connsiteX22" fmla="*/ 2093728 w 4989305"/>
              <a:gd name="connsiteY22" fmla="*/ 2069382 h 5418682"/>
              <a:gd name="connsiteX23" fmla="*/ 2243487 w 4989305"/>
              <a:gd name="connsiteY23" fmla="*/ 2297301 h 5418682"/>
              <a:gd name="connsiteX24" fmla="*/ 2504715 w 4989305"/>
              <a:gd name="connsiteY24" fmla="*/ 2406413 h 5418682"/>
              <a:gd name="connsiteX25" fmla="*/ 2942243 w 4989305"/>
              <a:gd name="connsiteY25" fmla="*/ 2027991 h 5418682"/>
              <a:gd name="connsiteX26" fmla="*/ 2911064 w 4989305"/>
              <a:gd name="connsiteY26" fmla="*/ 1807656 h 5418682"/>
              <a:gd name="connsiteX27" fmla="*/ 2910216 w 4989305"/>
              <a:gd name="connsiteY27" fmla="*/ 1806094 h 5418682"/>
              <a:gd name="connsiteX28" fmla="*/ 2915832 w 4989305"/>
              <a:gd name="connsiteY28" fmla="*/ 1809111 h 5418682"/>
              <a:gd name="connsiteX29" fmla="*/ 2895578 w 4989305"/>
              <a:gd name="connsiteY29" fmla="*/ 1784563 h 5418682"/>
              <a:gd name="connsiteX30" fmla="*/ 2700097 w 4989305"/>
              <a:gd name="connsiteY30" fmla="*/ 1144604 h 5418682"/>
              <a:gd name="connsiteX31" fmla="*/ 3844701 w 4989305"/>
              <a:gd name="connsiteY31"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844701 w 4989305"/>
              <a:gd name="connsiteY9" fmla="*/ 3129474 h 5418682"/>
              <a:gd name="connsiteX10" fmla="*/ 4989305 w 4989305"/>
              <a:gd name="connsiteY10" fmla="*/ 4274078 h 5418682"/>
              <a:gd name="connsiteX11" fmla="*/ 3844701 w 4989305"/>
              <a:gd name="connsiteY11" fmla="*/ 5418682 h 5418682"/>
              <a:gd name="connsiteX12" fmla="*/ 2700097 w 4989305"/>
              <a:gd name="connsiteY12" fmla="*/ 4274078 h 5418682"/>
              <a:gd name="connsiteX13" fmla="*/ 2895578 w 4989305"/>
              <a:gd name="connsiteY13" fmla="*/ 3634119 h 5418682"/>
              <a:gd name="connsiteX14" fmla="*/ 2938425 w 4989305"/>
              <a:gd name="connsiteY14" fmla="*/ 3458858 h 5418682"/>
              <a:gd name="connsiteX15" fmla="*/ 2507647 w 4989305"/>
              <a:gd name="connsiteY15" fmla="*/ 3028080 h 5418682"/>
              <a:gd name="connsiteX16" fmla="*/ 2203041 w 4989305"/>
              <a:gd name="connsiteY16" fmla="*/ 3154252 h 5418682"/>
              <a:gd name="connsiteX17" fmla="*/ 2093728 w 4989305"/>
              <a:gd name="connsiteY17" fmla="*/ 3349300 h 5418682"/>
              <a:gd name="connsiteX18" fmla="*/ 1144604 w 4989305"/>
              <a:gd name="connsiteY18" fmla="*/ 3853945 h 5418682"/>
              <a:gd name="connsiteX19" fmla="*/ 0 w 4989305"/>
              <a:gd name="connsiteY19" fmla="*/ 2709341 h 5418682"/>
              <a:gd name="connsiteX20" fmla="*/ 1144604 w 4989305"/>
              <a:gd name="connsiteY20" fmla="*/ 1564737 h 5418682"/>
              <a:gd name="connsiteX21" fmla="*/ 2093728 w 4989305"/>
              <a:gd name="connsiteY21" fmla="*/ 2069382 h 5418682"/>
              <a:gd name="connsiteX22" fmla="*/ 2243487 w 4989305"/>
              <a:gd name="connsiteY22" fmla="*/ 2297301 h 5418682"/>
              <a:gd name="connsiteX23" fmla="*/ 2504715 w 4989305"/>
              <a:gd name="connsiteY23" fmla="*/ 2406413 h 5418682"/>
              <a:gd name="connsiteX24" fmla="*/ 2942243 w 4989305"/>
              <a:gd name="connsiteY24" fmla="*/ 2027991 h 5418682"/>
              <a:gd name="connsiteX25" fmla="*/ 2911064 w 4989305"/>
              <a:gd name="connsiteY25" fmla="*/ 1807656 h 5418682"/>
              <a:gd name="connsiteX26" fmla="*/ 2910216 w 4989305"/>
              <a:gd name="connsiteY26" fmla="*/ 1806094 h 5418682"/>
              <a:gd name="connsiteX27" fmla="*/ 2915832 w 4989305"/>
              <a:gd name="connsiteY27" fmla="*/ 1809111 h 5418682"/>
              <a:gd name="connsiteX28" fmla="*/ 2895578 w 4989305"/>
              <a:gd name="connsiteY28" fmla="*/ 1784563 h 5418682"/>
              <a:gd name="connsiteX29" fmla="*/ 2700097 w 4989305"/>
              <a:gd name="connsiteY29" fmla="*/ 1144604 h 5418682"/>
              <a:gd name="connsiteX30" fmla="*/ 3844701 w 4989305"/>
              <a:gd name="connsiteY30"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844701 w 4989305"/>
              <a:gd name="connsiteY9" fmla="*/ 3129474 h 5418682"/>
              <a:gd name="connsiteX10" fmla="*/ 4989305 w 4989305"/>
              <a:gd name="connsiteY10" fmla="*/ 4274078 h 5418682"/>
              <a:gd name="connsiteX11" fmla="*/ 3844701 w 4989305"/>
              <a:gd name="connsiteY11" fmla="*/ 5418682 h 5418682"/>
              <a:gd name="connsiteX12" fmla="*/ 2700097 w 4989305"/>
              <a:gd name="connsiteY12" fmla="*/ 4274078 h 5418682"/>
              <a:gd name="connsiteX13" fmla="*/ 2895578 w 4989305"/>
              <a:gd name="connsiteY13" fmla="*/ 3634119 h 5418682"/>
              <a:gd name="connsiteX14" fmla="*/ 2938425 w 4989305"/>
              <a:gd name="connsiteY14" fmla="*/ 3458858 h 5418682"/>
              <a:gd name="connsiteX15" fmla="*/ 2507647 w 4989305"/>
              <a:gd name="connsiteY15" fmla="*/ 3028080 h 5418682"/>
              <a:gd name="connsiteX16" fmla="*/ 2203041 w 4989305"/>
              <a:gd name="connsiteY16" fmla="*/ 3154252 h 5418682"/>
              <a:gd name="connsiteX17" fmla="*/ 2093728 w 4989305"/>
              <a:gd name="connsiteY17" fmla="*/ 3349300 h 5418682"/>
              <a:gd name="connsiteX18" fmla="*/ 1144604 w 4989305"/>
              <a:gd name="connsiteY18" fmla="*/ 3853945 h 5418682"/>
              <a:gd name="connsiteX19" fmla="*/ 0 w 4989305"/>
              <a:gd name="connsiteY19" fmla="*/ 2709341 h 5418682"/>
              <a:gd name="connsiteX20" fmla="*/ 1144604 w 4989305"/>
              <a:gd name="connsiteY20" fmla="*/ 1564737 h 5418682"/>
              <a:gd name="connsiteX21" fmla="*/ 2093728 w 4989305"/>
              <a:gd name="connsiteY21" fmla="*/ 2069382 h 5418682"/>
              <a:gd name="connsiteX22" fmla="*/ 2243487 w 4989305"/>
              <a:gd name="connsiteY22" fmla="*/ 2297301 h 5418682"/>
              <a:gd name="connsiteX23" fmla="*/ 2504715 w 4989305"/>
              <a:gd name="connsiteY23" fmla="*/ 2406413 h 5418682"/>
              <a:gd name="connsiteX24" fmla="*/ 2942243 w 4989305"/>
              <a:gd name="connsiteY24" fmla="*/ 2027991 h 5418682"/>
              <a:gd name="connsiteX25" fmla="*/ 2911064 w 4989305"/>
              <a:gd name="connsiteY25" fmla="*/ 1807656 h 5418682"/>
              <a:gd name="connsiteX26" fmla="*/ 2910216 w 4989305"/>
              <a:gd name="connsiteY26" fmla="*/ 1806094 h 5418682"/>
              <a:gd name="connsiteX27" fmla="*/ 2915832 w 4989305"/>
              <a:gd name="connsiteY27" fmla="*/ 1809111 h 5418682"/>
              <a:gd name="connsiteX28" fmla="*/ 2895578 w 4989305"/>
              <a:gd name="connsiteY28" fmla="*/ 1784563 h 5418682"/>
              <a:gd name="connsiteX29" fmla="*/ 2700097 w 4989305"/>
              <a:gd name="connsiteY29" fmla="*/ 1144604 h 5418682"/>
              <a:gd name="connsiteX30" fmla="*/ 3844701 w 4989305"/>
              <a:gd name="connsiteY30"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807276 w 4989305"/>
              <a:gd name="connsiteY4" fmla="*/ 2288060 h 5418682"/>
              <a:gd name="connsiteX5" fmla="*/ 3770038 w 4989305"/>
              <a:gd name="connsiteY5" fmla="*/ 2289208 h 5418682"/>
              <a:gd name="connsiteX6" fmla="*/ 3339260 w 4989305"/>
              <a:gd name="connsiteY6" fmla="*/ 2719986 h 5418682"/>
              <a:gd name="connsiteX7" fmla="*/ 3683221 w 4989305"/>
              <a:gd name="connsiteY7" fmla="*/ 3142012 h 5418682"/>
              <a:gd name="connsiteX8" fmla="*/ 3682889 w 4989305"/>
              <a:gd name="connsiteY8" fmla="*/ 3142218 h 5418682"/>
              <a:gd name="connsiteX9" fmla="*/ 3844701 w 4989305"/>
              <a:gd name="connsiteY9" fmla="*/ 3129474 h 5418682"/>
              <a:gd name="connsiteX10" fmla="*/ 4989305 w 4989305"/>
              <a:gd name="connsiteY10" fmla="*/ 4274078 h 5418682"/>
              <a:gd name="connsiteX11" fmla="*/ 3844701 w 4989305"/>
              <a:gd name="connsiteY11" fmla="*/ 5418682 h 5418682"/>
              <a:gd name="connsiteX12" fmla="*/ 2700097 w 4989305"/>
              <a:gd name="connsiteY12" fmla="*/ 4274078 h 5418682"/>
              <a:gd name="connsiteX13" fmla="*/ 2895578 w 4989305"/>
              <a:gd name="connsiteY13" fmla="*/ 3634119 h 5418682"/>
              <a:gd name="connsiteX14" fmla="*/ 2938425 w 4989305"/>
              <a:gd name="connsiteY14" fmla="*/ 3458858 h 5418682"/>
              <a:gd name="connsiteX15" fmla="*/ 2507647 w 4989305"/>
              <a:gd name="connsiteY15" fmla="*/ 3028080 h 5418682"/>
              <a:gd name="connsiteX16" fmla="*/ 2203041 w 4989305"/>
              <a:gd name="connsiteY16" fmla="*/ 3154252 h 5418682"/>
              <a:gd name="connsiteX17" fmla="*/ 2093728 w 4989305"/>
              <a:gd name="connsiteY17" fmla="*/ 3349300 h 5418682"/>
              <a:gd name="connsiteX18" fmla="*/ 1144604 w 4989305"/>
              <a:gd name="connsiteY18" fmla="*/ 3853945 h 5418682"/>
              <a:gd name="connsiteX19" fmla="*/ 0 w 4989305"/>
              <a:gd name="connsiteY19" fmla="*/ 2709341 h 5418682"/>
              <a:gd name="connsiteX20" fmla="*/ 1144604 w 4989305"/>
              <a:gd name="connsiteY20" fmla="*/ 1564737 h 5418682"/>
              <a:gd name="connsiteX21" fmla="*/ 2093728 w 4989305"/>
              <a:gd name="connsiteY21" fmla="*/ 2069382 h 5418682"/>
              <a:gd name="connsiteX22" fmla="*/ 2243487 w 4989305"/>
              <a:gd name="connsiteY22" fmla="*/ 2297301 h 5418682"/>
              <a:gd name="connsiteX23" fmla="*/ 2504715 w 4989305"/>
              <a:gd name="connsiteY23" fmla="*/ 2406413 h 5418682"/>
              <a:gd name="connsiteX24" fmla="*/ 2942243 w 4989305"/>
              <a:gd name="connsiteY24" fmla="*/ 2027991 h 5418682"/>
              <a:gd name="connsiteX25" fmla="*/ 2911064 w 4989305"/>
              <a:gd name="connsiteY25" fmla="*/ 1807656 h 5418682"/>
              <a:gd name="connsiteX26" fmla="*/ 2910216 w 4989305"/>
              <a:gd name="connsiteY26" fmla="*/ 1806094 h 5418682"/>
              <a:gd name="connsiteX27" fmla="*/ 2915832 w 4989305"/>
              <a:gd name="connsiteY27" fmla="*/ 1809111 h 5418682"/>
              <a:gd name="connsiteX28" fmla="*/ 2895578 w 4989305"/>
              <a:gd name="connsiteY28" fmla="*/ 1784563 h 5418682"/>
              <a:gd name="connsiteX29" fmla="*/ 2700097 w 4989305"/>
              <a:gd name="connsiteY29" fmla="*/ 1144604 h 5418682"/>
              <a:gd name="connsiteX30" fmla="*/ 3844701 w 4989305"/>
              <a:gd name="connsiteY30"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805752 w 4989305"/>
              <a:gd name="connsiteY3" fmla="*/ 2287241 h 5418682"/>
              <a:gd name="connsiteX4" fmla="*/ 3770038 w 4989305"/>
              <a:gd name="connsiteY4" fmla="*/ 2289208 h 5418682"/>
              <a:gd name="connsiteX5" fmla="*/ 3339260 w 4989305"/>
              <a:gd name="connsiteY5" fmla="*/ 2719986 h 5418682"/>
              <a:gd name="connsiteX6" fmla="*/ 3683221 w 4989305"/>
              <a:gd name="connsiteY6" fmla="*/ 3142012 h 5418682"/>
              <a:gd name="connsiteX7" fmla="*/ 3682889 w 4989305"/>
              <a:gd name="connsiteY7" fmla="*/ 3142218 h 5418682"/>
              <a:gd name="connsiteX8" fmla="*/ 3844701 w 4989305"/>
              <a:gd name="connsiteY8" fmla="*/ 3129474 h 5418682"/>
              <a:gd name="connsiteX9" fmla="*/ 4989305 w 4989305"/>
              <a:gd name="connsiteY9" fmla="*/ 4274078 h 5418682"/>
              <a:gd name="connsiteX10" fmla="*/ 3844701 w 4989305"/>
              <a:gd name="connsiteY10" fmla="*/ 5418682 h 5418682"/>
              <a:gd name="connsiteX11" fmla="*/ 2700097 w 4989305"/>
              <a:gd name="connsiteY11" fmla="*/ 4274078 h 5418682"/>
              <a:gd name="connsiteX12" fmla="*/ 2895578 w 4989305"/>
              <a:gd name="connsiteY12" fmla="*/ 3634119 h 5418682"/>
              <a:gd name="connsiteX13" fmla="*/ 2938425 w 4989305"/>
              <a:gd name="connsiteY13" fmla="*/ 3458858 h 5418682"/>
              <a:gd name="connsiteX14" fmla="*/ 2507647 w 4989305"/>
              <a:gd name="connsiteY14" fmla="*/ 3028080 h 5418682"/>
              <a:gd name="connsiteX15" fmla="*/ 2203041 w 4989305"/>
              <a:gd name="connsiteY15" fmla="*/ 3154252 h 5418682"/>
              <a:gd name="connsiteX16" fmla="*/ 2093728 w 4989305"/>
              <a:gd name="connsiteY16" fmla="*/ 3349300 h 5418682"/>
              <a:gd name="connsiteX17" fmla="*/ 1144604 w 4989305"/>
              <a:gd name="connsiteY17" fmla="*/ 3853945 h 5418682"/>
              <a:gd name="connsiteX18" fmla="*/ 0 w 4989305"/>
              <a:gd name="connsiteY18" fmla="*/ 2709341 h 5418682"/>
              <a:gd name="connsiteX19" fmla="*/ 1144604 w 4989305"/>
              <a:gd name="connsiteY19" fmla="*/ 1564737 h 5418682"/>
              <a:gd name="connsiteX20" fmla="*/ 2093728 w 4989305"/>
              <a:gd name="connsiteY20" fmla="*/ 2069382 h 5418682"/>
              <a:gd name="connsiteX21" fmla="*/ 2243487 w 4989305"/>
              <a:gd name="connsiteY21" fmla="*/ 2297301 h 5418682"/>
              <a:gd name="connsiteX22" fmla="*/ 2504715 w 4989305"/>
              <a:gd name="connsiteY22" fmla="*/ 2406413 h 5418682"/>
              <a:gd name="connsiteX23" fmla="*/ 2942243 w 4989305"/>
              <a:gd name="connsiteY23" fmla="*/ 2027991 h 5418682"/>
              <a:gd name="connsiteX24" fmla="*/ 2911064 w 4989305"/>
              <a:gd name="connsiteY24" fmla="*/ 1807656 h 5418682"/>
              <a:gd name="connsiteX25" fmla="*/ 2910216 w 4989305"/>
              <a:gd name="connsiteY25" fmla="*/ 1806094 h 5418682"/>
              <a:gd name="connsiteX26" fmla="*/ 2915832 w 4989305"/>
              <a:gd name="connsiteY26" fmla="*/ 1809111 h 5418682"/>
              <a:gd name="connsiteX27" fmla="*/ 2895578 w 4989305"/>
              <a:gd name="connsiteY27" fmla="*/ 1784563 h 5418682"/>
              <a:gd name="connsiteX28" fmla="*/ 2700097 w 4989305"/>
              <a:gd name="connsiteY28" fmla="*/ 1144604 h 5418682"/>
              <a:gd name="connsiteX29" fmla="*/ 3844701 w 4989305"/>
              <a:gd name="connsiteY29"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911064 w 4989305"/>
              <a:gd name="connsiteY23" fmla="*/ 1807656 h 5418682"/>
              <a:gd name="connsiteX24" fmla="*/ 2910216 w 4989305"/>
              <a:gd name="connsiteY24" fmla="*/ 1806094 h 5418682"/>
              <a:gd name="connsiteX25" fmla="*/ 2915832 w 4989305"/>
              <a:gd name="connsiteY25" fmla="*/ 1809111 h 5418682"/>
              <a:gd name="connsiteX26" fmla="*/ 2895578 w 4989305"/>
              <a:gd name="connsiteY26" fmla="*/ 1784563 h 5418682"/>
              <a:gd name="connsiteX27" fmla="*/ 2700097 w 4989305"/>
              <a:gd name="connsiteY27" fmla="*/ 1144604 h 5418682"/>
              <a:gd name="connsiteX28" fmla="*/ 3844701 w 4989305"/>
              <a:gd name="connsiteY28"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911064 w 4989305"/>
              <a:gd name="connsiteY23" fmla="*/ 1807656 h 5418682"/>
              <a:gd name="connsiteX24" fmla="*/ 2910216 w 4989305"/>
              <a:gd name="connsiteY24" fmla="*/ 1806094 h 5418682"/>
              <a:gd name="connsiteX25" fmla="*/ 2895578 w 4989305"/>
              <a:gd name="connsiteY25" fmla="*/ 1784563 h 5418682"/>
              <a:gd name="connsiteX26" fmla="*/ 2700097 w 4989305"/>
              <a:gd name="connsiteY26" fmla="*/ 1144604 h 5418682"/>
              <a:gd name="connsiteX27" fmla="*/ 3844701 w 4989305"/>
              <a:gd name="connsiteY27"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911064 w 4989305"/>
              <a:gd name="connsiteY23" fmla="*/ 1807656 h 5418682"/>
              <a:gd name="connsiteX24" fmla="*/ 2895578 w 4989305"/>
              <a:gd name="connsiteY24" fmla="*/ 1784563 h 5418682"/>
              <a:gd name="connsiteX25" fmla="*/ 2700097 w 4989305"/>
              <a:gd name="connsiteY25" fmla="*/ 1144604 h 5418682"/>
              <a:gd name="connsiteX26" fmla="*/ 3844701 w 4989305"/>
              <a:gd name="connsiteY26"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 name="connsiteX0" fmla="*/ 3844701 w 4989305"/>
              <a:gd name="connsiteY0" fmla="*/ 0 h 5418682"/>
              <a:gd name="connsiteX1" fmla="*/ 4989305 w 4989305"/>
              <a:gd name="connsiteY1" fmla="*/ 1144604 h 5418682"/>
              <a:gd name="connsiteX2" fmla="*/ 3844701 w 4989305"/>
              <a:gd name="connsiteY2" fmla="*/ 2289208 h 5418682"/>
              <a:gd name="connsiteX3" fmla="*/ 3770038 w 4989305"/>
              <a:gd name="connsiteY3" fmla="*/ 2289208 h 5418682"/>
              <a:gd name="connsiteX4" fmla="*/ 3339260 w 4989305"/>
              <a:gd name="connsiteY4" fmla="*/ 2719986 h 5418682"/>
              <a:gd name="connsiteX5" fmla="*/ 3683221 w 4989305"/>
              <a:gd name="connsiteY5" fmla="*/ 3142012 h 5418682"/>
              <a:gd name="connsiteX6" fmla="*/ 3682889 w 4989305"/>
              <a:gd name="connsiteY6" fmla="*/ 3142218 h 5418682"/>
              <a:gd name="connsiteX7" fmla="*/ 3844701 w 4989305"/>
              <a:gd name="connsiteY7" fmla="*/ 3129474 h 5418682"/>
              <a:gd name="connsiteX8" fmla="*/ 4989305 w 4989305"/>
              <a:gd name="connsiteY8" fmla="*/ 4274078 h 5418682"/>
              <a:gd name="connsiteX9" fmla="*/ 3844701 w 4989305"/>
              <a:gd name="connsiteY9" fmla="*/ 5418682 h 5418682"/>
              <a:gd name="connsiteX10" fmla="*/ 2700097 w 4989305"/>
              <a:gd name="connsiteY10" fmla="*/ 4274078 h 5418682"/>
              <a:gd name="connsiteX11" fmla="*/ 2895578 w 4989305"/>
              <a:gd name="connsiteY11" fmla="*/ 3634119 h 5418682"/>
              <a:gd name="connsiteX12" fmla="*/ 2938425 w 4989305"/>
              <a:gd name="connsiteY12" fmla="*/ 3458858 h 5418682"/>
              <a:gd name="connsiteX13" fmla="*/ 2507647 w 4989305"/>
              <a:gd name="connsiteY13" fmla="*/ 3028080 h 5418682"/>
              <a:gd name="connsiteX14" fmla="*/ 2203041 w 4989305"/>
              <a:gd name="connsiteY14" fmla="*/ 3154252 h 5418682"/>
              <a:gd name="connsiteX15" fmla="*/ 2093728 w 4989305"/>
              <a:gd name="connsiteY15" fmla="*/ 3349300 h 5418682"/>
              <a:gd name="connsiteX16" fmla="*/ 1144604 w 4989305"/>
              <a:gd name="connsiteY16" fmla="*/ 3853945 h 5418682"/>
              <a:gd name="connsiteX17" fmla="*/ 0 w 4989305"/>
              <a:gd name="connsiteY17" fmla="*/ 2709341 h 5418682"/>
              <a:gd name="connsiteX18" fmla="*/ 1144604 w 4989305"/>
              <a:gd name="connsiteY18" fmla="*/ 1564737 h 5418682"/>
              <a:gd name="connsiteX19" fmla="*/ 2093728 w 4989305"/>
              <a:gd name="connsiteY19" fmla="*/ 2069382 h 5418682"/>
              <a:gd name="connsiteX20" fmla="*/ 2243487 w 4989305"/>
              <a:gd name="connsiteY20" fmla="*/ 2297301 h 5418682"/>
              <a:gd name="connsiteX21" fmla="*/ 2504715 w 4989305"/>
              <a:gd name="connsiteY21" fmla="*/ 2406413 h 5418682"/>
              <a:gd name="connsiteX22" fmla="*/ 2942243 w 4989305"/>
              <a:gd name="connsiteY22" fmla="*/ 2027991 h 5418682"/>
              <a:gd name="connsiteX23" fmla="*/ 2895578 w 4989305"/>
              <a:gd name="connsiteY23" fmla="*/ 1784563 h 5418682"/>
              <a:gd name="connsiteX24" fmla="*/ 2700097 w 4989305"/>
              <a:gd name="connsiteY24" fmla="*/ 1144604 h 5418682"/>
              <a:gd name="connsiteX25" fmla="*/ 3844701 w 4989305"/>
              <a:gd name="connsiteY25" fmla="*/ 0 h 541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89305" h="5418682">
                <a:moveTo>
                  <a:pt x="3844701" y="0"/>
                </a:moveTo>
                <a:cubicBezTo>
                  <a:pt x="4476848" y="0"/>
                  <a:pt x="4989305" y="512457"/>
                  <a:pt x="4989305" y="1144604"/>
                </a:cubicBezTo>
                <a:cubicBezTo>
                  <a:pt x="4989305" y="1776751"/>
                  <a:pt x="4476848" y="2289208"/>
                  <a:pt x="3844701" y="2289208"/>
                </a:cubicBezTo>
                <a:lnTo>
                  <a:pt x="3770038" y="2289208"/>
                </a:lnTo>
                <a:cubicBezTo>
                  <a:pt x="3532126" y="2289208"/>
                  <a:pt x="3339260" y="2482074"/>
                  <a:pt x="3339260" y="2719986"/>
                </a:cubicBezTo>
                <a:cubicBezTo>
                  <a:pt x="3339260" y="2928159"/>
                  <a:pt x="3486923" y="3101844"/>
                  <a:pt x="3683221" y="3142012"/>
                </a:cubicBezTo>
                <a:lnTo>
                  <a:pt x="3682889" y="3142218"/>
                </a:lnTo>
                <a:cubicBezTo>
                  <a:pt x="3761791" y="3147332"/>
                  <a:pt x="3790764" y="3133722"/>
                  <a:pt x="3844701" y="3129474"/>
                </a:cubicBezTo>
                <a:cubicBezTo>
                  <a:pt x="4476848" y="3129474"/>
                  <a:pt x="4989305" y="3641931"/>
                  <a:pt x="4989305" y="4274078"/>
                </a:cubicBezTo>
                <a:cubicBezTo>
                  <a:pt x="4989305" y="4906225"/>
                  <a:pt x="4476848" y="5418682"/>
                  <a:pt x="3844701" y="5418682"/>
                </a:cubicBezTo>
                <a:cubicBezTo>
                  <a:pt x="3212554" y="5418682"/>
                  <a:pt x="2700097" y="4906225"/>
                  <a:pt x="2700097" y="4274078"/>
                </a:cubicBezTo>
                <a:cubicBezTo>
                  <a:pt x="2700097" y="4037023"/>
                  <a:pt x="2772161" y="3816799"/>
                  <a:pt x="2895578" y="3634119"/>
                </a:cubicBezTo>
                <a:cubicBezTo>
                  <a:pt x="2922342" y="3569457"/>
                  <a:pt x="2933504" y="3523519"/>
                  <a:pt x="2938425" y="3458858"/>
                </a:cubicBezTo>
                <a:cubicBezTo>
                  <a:pt x="2956479" y="3221632"/>
                  <a:pt x="2745559" y="3028080"/>
                  <a:pt x="2507647" y="3028080"/>
                </a:cubicBezTo>
                <a:cubicBezTo>
                  <a:pt x="2388691" y="3028080"/>
                  <a:pt x="2280997" y="3076297"/>
                  <a:pt x="2203041" y="3154252"/>
                </a:cubicBezTo>
                <a:lnTo>
                  <a:pt x="2093728" y="3349300"/>
                </a:lnTo>
                <a:cubicBezTo>
                  <a:pt x="1888034" y="3653767"/>
                  <a:pt x="1539696" y="3853945"/>
                  <a:pt x="1144604" y="3853945"/>
                </a:cubicBezTo>
                <a:cubicBezTo>
                  <a:pt x="512457" y="3853945"/>
                  <a:pt x="0" y="3341488"/>
                  <a:pt x="0" y="2709341"/>
                </a:cubicBezTo>
                <a:cubicBezTo>
                  <a:pt x="0" y="2077194"/>
                  <a:pt x="512457" y="1564737"/>
                  <a:pt x="1144604" y="1564737"/>
                </a:cubicBezTo>
                <a:cubicBezTo>
                  <a:pt x="1539696" y="1564737"/>
                  <a:pt x="1888034" y="1764916"/>
                  <a:pt x="2093728" y="2069382"/>
                </a:cubicBezTo>
                <a:cubicBezTo>
                  <a:pt x="2143648" y="2145355"/>
                  <a:pt x="2174844" y="2221328"/>
                  <a:pt x="2243487" y="2297301"/>
                </a:cubicBezTo>
                <a:cubicBezTo>
                  <a:pt x="2322126" y="2362034"/>
                  <a:pt x="2399533" y="2396817"/>
                  <a:pt x="2504715" y="2406413"/>
                </a:cubicBezTo>
                <a:cubicBezTo>
                  <a:pt x="2637958" y="2418569"/>
                  <a:pt x="2924859" y="2334134"/>
                  <a:pt x="2942243" y="2027991"/>
                </a:cubicBezTo>
                <a:cubicBezTo>
                  <a:pt x="2954337" y="1933712"/>
                  <a:pt x="2929695" y="1841296"/>
                  <a:pt x="2895578" y="1784563"/>
                </a:cubicBezTo>
                <a:cubicBezTo>
                  <a:pt x="2772161" y="1601883"/>
                  <a:pt x="2700097" y="1381659"/>
                  <a:pt x="2700097" y="1144604"/>
                </a:cubicBezTo>
                <a:cubicBezTo>
                  <a:pt x="2700097" y="512457"/>
                  <a:pt x="3212554" y="0"/>
                  <a:pt x="3844701"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nvGrpSpPr>
          <p:cNvPr id="45" name="그룹 19">
            <a:extLst>
              <a:ext uri="{FF2B5EF4-FFF2-40B4-BE49-F238E27FC236}">
                <a16:creationId xmlns:a16="http://schemas.microsoft.com/office/drawing/2014/main" id="{7AAC1C23-1AE0-416D-94B9-81E9D20BDEF3}"/>
              </a:ext>
            </a:extLst>
          </p:cNvPr>
          <p:cNvGrpSpPr>
            <a:grpSpLocks noChangeAspect="1"/>
          </p:cNvGrpSpPr>
          <p:nvPr/>
        </p:nvGrpSpPr>
        <p:grpSpPr>
          <a:xfrm>
            <a:off x="5851877" y="3914527"/>
            <a:ext cx="503107" cy="503107"/>
            <a:chOff x="331023" y="414040"/>
            <a:chExt cx="5704886" cy="5704886"/>
          </a:xfrm>
        </p:grpSpPr>
        <p:sp>
          <p:nvSpPr>
            <p:cNvPr id="46" name="타원 4">
              <a:extLst>
                <a:ext uri="{FF2B5EF4-FFF2-40B4-BE49-F238E27FC236}">
                  <a16:creationId xmlns:a16="http://schemas.microsoft.com/office/drawing/2014/main" id="{6227E619-40FD-4188-B2E8-04A3B379E5E1}"/>
                </a:ext>
              </a:extLst>
            </p:cNvPr>
            <p:cNvSpPr/>
            <p:nvPr/>
          </p:nvSpPr>
          <p:spPr>
            <a:xfrm>
              <a:off x="331023" y="414040"/>
              <a:ext cx="5704886" cy="570488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47" name="자유형 18">
              <a:extLst>
                <a:ext uri="{FF2B5EF4-FFF2-40B4-BE49-F238E27FC236}">
                  <a16:creationId xmlns:a16="http://schemas.microsoft.com/office/drawing/2014/main" id="{5D9FA7E6-4D06-4573-8EBC-C2AB0E39839B}"/>
                </a:ext>
              </a:extLst>
            </p:cNvPr>
            <p:cNvSpPr/>
            <p:nvPr/>
          </p:nvSpPr>
          <p:spPr>
            <a:xfrm>
              <a:off x="1732297" y="1404675"/>
              <a:ext cx="2723060" cy="3624123"/>
            </a:xfrm>
            <a:custGeom>
              <a:avLst/>
              <a:gdLst>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451461 w 2723060"/>
                <a:gd name="connsiteY5" fmla="*/ 966969 h 3624123"/>
                <a:gd name="connsiteX6" fmla="*/ 1297825 w 2723060"/>
                <a:gd name="connsiteY6" fmla="*/ 1585462 h 3624123"/>
                <a:gd name="connsiteX7" fmla="*/ 1327295 w 2723060"/>
                <a:gd name="connsiteY7" fmla="*/ 1593882 h 3624123"/>
                <a:gd name="connsiteX8" fmla="*/ 2101069 w 2723060"/>
                <a:gd name="connsiteY8" fmla="*/ 1442099 h 3624123"/>
                <a:gd name="connsiteX9" fmla="*/ 1476944 w 2723060"/>
                <a:gd name="connsiteY9" fmla="*/ 971501 h 3624123"/>
                <a:gd name="connsiteX10" fmla="*/ 1344584 w 2723060"/>
                <a:gd name="connsiteY10" fmla="*/ 0 h 3624123"/>
                <a:gd name="connsiteX11" fmla="*/ 1671487 w 2723060"/>
                <a:gd name="connsiteY11" fmla="*/ 81203 h 3624123"/>
                <a:gd name="connsiteX12" fmla="*/ 1542443 w 2723060"/>
                <a:gd name="connsiteY12" fmla="*/ 600696 h 3624123"/>
                <a:gd name="connsiteX13" fmla="*/ 1773570 w 2723060"/>
                <a:gd name="connsiteY13" fmla="*/ 661967 h 3624123"/>
                <a:gd name="connsiteX14" fmla="*/ 1902732 w 2723060"/>
                <a:gd name="connsiteY14" fmla="*/ 141995 h 3624123"/>
                <a:gd name="connsiteX15" fmla="*/ 2229635 w 2723060"/>
                <a:gd name="connsiteY15" fmla="*/ 223199 h 3624123"/>
                <a:gd name="connsiteX16" fmla="*/ 2097157 w 2723060"/>
                <a:gd name="connsiteY16" fmla="*/ 756519 h 3624123"/>
                <a:gd name="connsiteX17" fmla="*/ 2123708 w 2723060"/>
                <a:gd name="connsiteY17" fmla="*/ 764788 h 3624123"/>
                <a:gd name="connsiteX18" fmla="*/ 2335072 w 2723060"/>
                <a:gd name="connsiteY18" fmla="*/ 840224 h 3624123"/>
                <a:gd name="connsiteX19" fmla="*/ 2324552 w 2723060"/>
                <a:gd name="connsiteY19" fmla="*/ 1922314 h 3624123"/>
                <a:gd name="connsiteX20" fmla="*/ 1696129 w 2723060"/>
                <a:gd name="connsiteY20" fmla="*/ 3139458 h 3624123"/>
                <a:gd name="connsiteX21" fmla="*/ 1517188 w 2723060"/>
                <a:gd name="connsiteY21" fmla="*/ 3096262 h 3624123"/>
                <a:gd name="connsiteX22" fmla="*/ 1386066 w 2723060"/>
                <a:gd name="connsiteY22" fmla="*/ 3624123 h 3624123"/>
                <a:gd name="connsiteX23" fmla="*/ 1059163 w 2723060"/>
                <a:gd name="connsiteY23" fmla="*/ 3542919 h 3624123"/>
                <a:gd name="connsiteX24" fmla="*/ 1189748 w 2723060"/>
                <a:gd name="connsiteY24" fmla="*/ 3017219 h 3624123"/>
                <a:gd name="connsiteX25" fmla="*/ 956179 w 2723060"/>
                <a:gd name="connsiteY25" fmla="*/ 2960836 h 3624123"/>
                <a:gd name="connsiteX26" fmla="*/ 824545 w 2723060"/>
                <a:gd name="connsiteY26" fmla="*/ 3490760 h 3624123"/>
                <a:gd name="connsiteX27" fmla="*/ 497641 w 2723060"/>
                <a:gd name="connsiteY27" fmla="*/ 3409556 h 3624123"/>
                <a:gd name="connsiteX28" fmla="*/ 628739 w 2723060"/>
                <a:gd name="connsiteY28" fmla="*/ 2881793 h 3624123"/>
                <a:gd name="connsiteX29" fmla="*/ 0 w 2723060"/>
                <a:gd name="connsiteY29" fmla="*/ 2730017 h 3624123"/>
                <a:gd name="connsiteX30" fmla="*/ 156593 w 2723060"/>
                <a:gd name="connsiteY30" fmla="*/ 2363814 h 3624123"/>
                <a:gd name="connsiteX31" fmla="*/ 371795 w 2723060"/>
                <a:gd name="connsiteY31" fmla="*/ 2423080 h 3624123"/>
                <a:gd name="connsiteX32" fmla="*/ 531510 w 2723060"/>
                <a:gd name="connsiteY32" fmla="*/ 2341701 h 3624123"/>
                <a:gd name="connsiteX33" fmla="*/ 874781 w 2723060"/>
                <a:gd name="connsiteY33" fmla="*/ 939029 h 3624123"/>
                <a:gd name="connsiteX34" fmla="*/ 772687 w 2723060"/>
                <a:gd name="connsiteY34" fmla="*/ 774709 h 3624123"/>
                <a:gd name="connsiteX35" fmla="*/ 502494 w 2723060"/>
                <a:gd name="connsiteY35" fmla="*/ 705662 h 3624123"/>
                <a:gd name="connsiteX36" fmla="*/ 579104 w 2723060"/>
                <a:gd name="connsiteY36" fmla="*/ 367817 h 3624123"/>
                <a:gd name="connsiteX37" fmla="*/ 1021286 w 2723060"/>
                <a:gd name="connsiteY37" fmla="*/ 475515 h 3624123"/>
                <a:gd name="connsiteX38" fmla="*/ 1215103 w 2723060"/>
                <a:gd name="connsiteY38" fmla="*/ 521254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23060" h="3624123">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grpSp>
        <p:nvGrpSpPr>
          <p:cNvPr id="48" name="그룹 28">
            <a:extLst>
              <a:ext uri="{FF2B5EF4-FFF2-40B4-BE49-F238E27FC236}">
                <a16:creationId xmlns:a16="http://schemas.microsoft.com/office/drawing/2014/main" id="{024E7D9D-A2A6-4A15-8088-ABE91B09550A}"/>
              </a:ext>
            </a:extLst>
          </p:cNvPr>
          <p:cNvGrpSpPr/>
          <p:nvPr/>
        </p:nvGrpSpPr>
        <p:grpSpPr>
          <a:xfrm>
            <a:off x="1905628" y="3916096"/>
            <a:ext cx="422181" cy="501538"/>
            <a:chOff x="666028" y="4606413"/>
            <a:chExt cx="1359418" cy="1614948"/>
          </a:xfrm>
          <a:solidFill>
            <a:schemeClr val="tx1"/>
          </a:solidFill>
        </p:grpSpPr>
        <p:sp>
          <p:nvSpPr>
            <p:cNvPr id="49" name="자유형: 도형 29">
              <a:extLst>
                <a:ext uri="{FF2B5EF4-FFF2-40B4-BE49-F238E27FC236}">
                  <a16:creationId xmlns:a16="http://schemas.microsoft.com/office/drawing/2014/main" id="{C0DFBB6F-54F9-4429-8FC1-E9408F8640A1}"/>
                </a:ext>
              </a:extLst>
            </p:cNvPr>
            <p:cNvSpPr/>
            <p:nvPr/>
          </p:nvSpPr>
          <p:spPr>
            <a:xfrm>
              <a:off x="693174" y="4606413"/>
              <a:ext cx="1312606" cy="533400"/>
            </a:xfrm>
            <a:custGeom>
              <a:avLst/>
              <a:gdLst>
                <a:gd name="connsiteX0" fmla="*/ 793955 w 1322439"/>
                <a:gd name="connsiteY0" fmla="*/ 0 h 545690"/>
                <a:gd name="connsiteX1" fmla="*/ 0 w 1322439"/>
                <a:gd name="connsiteY1" fmla="*/ 287593 h 545690"/>
                <a:gd name="connsiteX2" fmla="*/ 543232 w 1322439"/>
                <a:gd name="connsiteY2" fmla="*/ 545690 h 545690"/>
                <a:gd name="connsiteX3" fmla="*/ 1322439 w 1322439"/>
                <a:gd name="connsiteY3" fmla="*/ 265471 h 545690"/>
                <a:gd name="connsiteX4" fmla="*/ 793955 w 1322439"/>
                <a:gd name="connsiteY4" fmla="*/ 0 h 545690"/>
                <a:gd name="connsiteX0" fmla="*/ 811161 w 1322439"/>
                <a:gd name="connsiteY0" fmla="*/ 0 h 518652"/>
                <a:gd name="connsiteX1" fmla="*/ 0 w 1322439"/>
                <a:gd name="connsiteY1" fmla="*/ 260555 h 518652"/>
                <a:gd name="connsiteX2" fmla="*/ 543232 w 1322439"/>
                <a:gd name="connsiteY2" fmla="*/ 518652 h 518652"/>
                <a:gd name="connsiteX3" fmla="*/ 1322439 w 1322439"/>
                <a:gd name="connsiteY3" fmla="*/ 238433 h 518652"/>
                <a:gd name="connsiteX4" fmla="*/ 811161 w 1322439"/>
                <a:gd name="connsiteY4" fmla="*/ 0 h 518652"/>
                <a:gd name="connsiteX0" fmla="*/ 796413 w 1322439"/>
                <a:gd name="connsiteY0" fmla="*/ 0 h 535858"/>
                <a:gd name="connsiteX1" fmla="*/ 0 w 1322439"/>
                <a:gd name="connsiteY1" fmla="*/ 277761 h 535858"/>
                <a:gd name="connsiteX2" fmla="*/ 543232 w 1322439"/>
                <a:gd name="connsiteY2" fmla="*/ 535858 h 535858"/>
                <a:gd name="connsiteX3" fmla="*/ 1322439 w 1322439"/>
                <a:gd name="connsiteY3" fmla="*/ 255639 h 535858"/>
                <a:gd name="connsiteX4" fmla="*/ 796413 w 1322439"/>
                <a:gd name="connsiteY4" fmla="*/ 0 h 535858"/>
                <a:gd name="connsiteX0" fmla="*/ 796413 w 1307690"/>
                <a:gd name="connsiteY0" fmla="*/ 0 h 535858"/>
                <a:gd name="connsiteX1" fmla="*/ 0 w 1307690"/>
                <a:gd name="connsiteY1" fmla="*/ 277761 h 535858"/>
                <a:gd name="connsiteX2" fmla="*/ 543232 w 1307690"/>
                <a:gd name="connsiteY2" fmla="*/ 535858 h 535858"/>
                <a:gd name="connsiteX3" fmla="*/ 1307690 w 1307690"/>
                <a:gd name="connsiteY3" fmla="*/ 253181 h 535858"/>
                <a:gd name="connsiteX4" fmla="*/ 796413 w 1307690"/>
                <a:gd name="connsiteY4" fmla="*/ 0 h 535858"/>
                <a:gd name="connsiteX0" fmla="*/ 796413 w 1315064"/>
                <a:gd name="connsiteY0" fmla="*/ 0 h 535858"/>
                <a:gd name="connsiteX1" fmla="*/ 0 w 1315064"/>
                <a:gd name="connsiteY1" fmla="*/ 277761 h 535858"/>
                <a:gd name="connsiteX2" fmla="*/ 543232 w 1315064"/>
                <a:gd name="connsiteY2" fmla="*/ 535858 h 535858"/>
                <a:gd name="connsiteX3" fmla="*/ 1315064 w 1315064"/>
                <a:gd name="connsiteY3" fmla="*/ 253181 h 535858"/>
                <a:gd name="connsiteX4" fmla="*/ 796413 w 1315064"/>
                <a:gd name="connsiteY4" fmla="*/ 0 h 535858"/>
                <a:gd name="connsiteX0" fmla="*/ 796413 w 1315064"/>
                <a:gd name="connsiteY0" fmla="*/ 0 h 533400"/>
                <a:gd name="connsiteX1" fmla="*/ 0 w 1315064"/>
                <a:gd name="connsiteY1" fmla="*/ 277761 h 533400"/>
                <a:gd name="connsiteX2" fmla="*/ 535858 w 1315064"/>
                <a:gd name="connsiteY2" fmla="*/ 533400 h 533400"/>
                <a:gd name="connsiteX3" fmla="*/ 1315064 w 1315064"/>
                <a:gd name="connsiteY3" fmla="*/ 253181 h 533400"/>
                <a:gd name="connsiteX4" fmla="*/ 796413 w 1315064"/>
                <a:gd name="connsiteY4" fmla="*/ 0 h 533400"/>
                <a:gd name="connsiteX0" fmla="*/ 796413 w 1315064"/>
                <a:gd name="connsiteY0" fmla="*/ 0 h 533400"/>
                <a:gd name="connsiteX1" fmla="*/ 0 w 1315064"/>
                <a:gd name="connsiteY1" fmla="*/ 277761 h 533400"/>
                <a:gd name="connsiteX2" fmla="*/ 540774 w 1315064"/>
                <a:gd name="connsiteY2" fmla="*/ 533400 h 533400"/>
                <a:gd name="connsiteX3" fmla="*/ 1315064 w 1315064"/>
                <a:gd name="connsiteY3" fmla="*/ 253181 h 533400"/>
                <a:gd name="connsiteX4" fmla="*/ 796413 w 1315064"/>
                <a:gd name="connsiteY4" fmla="*/ 0 h 533400"/>
                <a:gd name="connsiteX0" fmla="*/ 771832 w 1290483"/>
                <a:gd name="connsiteY0" fmla="*/ 0 h 533400"/>
                <a:gd name="connsiteX1" fmla="*/ 0 w 1290483"/>
                <a:gd name="connsiteY1" fmla="*/ 277761 h 533400"/>
                <a:gd name="connsiteX2" fmla="*/ 516193 w 1290483"/>
                <a:gd name="connsiteY2" fmla="*/ 533400 h 533400"/>
                <a:gd name="connsiteX3" fmla="*/ 1290483 w 1290483"/>
                <a:gd name="connsiteY3" fmla="*/ 253181 h 533400"/>
                <a:gd name="connsiteX4" fmla="*/ 771832 w 1290483"/>
                <a:gd name="connsiteY4" fmla="*/ 0 h 533400"/>
                <a:gd name="connsiteX0" fmla="*/ 789039 w 1307690"/>
                <a:gd name="connsiteY0" fmla="*/ 0 h 533400"/>
                <a:gd name="connsiteX1" fmla="*/ 0 w 1307690"/>
                <a:gd name="connsiteY1" fmla="*/ 280219 h 533400"/>
                <a:gd name="connsiteX2" fmla="*/ 533400 w 1307690"/>
                <a:gd name="connsiteY2" fmla="*/ 533400 h 533400"/>
                <a:gd name="connsiteX3" fmla="*/ 1307690 w 1307690"/>
                <a:gd name="connsiteY3" fmla="*/ 253181 h 533400"/>
                <a:gd name="connsiteX4" fmla="*/ 789039 w 1307690"/>
                <a:gd name="connsiteY4" fmla="*/ 0 h 533400"/>
                <a:gd name="connsiteX0" fmla="*/ 789039 w 1312606"/>
                <a:gd name="connsiteY0" fmla="*/ 0 h 533400"/>
                <a:gd name="connsiteX1" fmla="*/ 0 w 1312606"/>
                <a:gd name="connsiteY1" fmla="*/ 280219 h 533400"/>
                <a:gd name="connsiteX2" fmla="*/ 533400 w 1312606"/>
                <a:gd name="connsiteY2" fmla="*/ 533400 h 533400"/>
                <a:gd name="connsiteX3" fmla="*/ 1312606 w 1312606"/>
                <a:gd name="connsiteY3" fmla="*/ 253181 h 533400"/>
                <a:gd name="connsiteX4" fmla="*/ 789039 w 1312606"/>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606" h="533400">
                  <a:moveTo>
                    <a:pt x="789039" y="0"/>
                  </a:moveTo>
                  <a:lnTo>
                    <a:pt x="0" y="280219"/>
                  </a:lnTo>
                  <a:lnTo>
                    <a:pt x="533400" y="533400"/>
                  </a:lnTo>
                  <a:lnTo>
                    <a:pt x="1312606" y="253181"/>
                  </a:lnTo>
                  <a:lnTo>
                    <a:pt x="78903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sp>
          <p:nvSpPr>
            <p:cNvPr id="50" name="자유형: 도형 30">
              <a:extLst>
                <a:ext uri="{FF2B5EF4-FFF2-40B4-BE49-F238E27FC236}">
                  <a16:creationId xmlns:a16="http://schemas.microsoft.com/office/drawing/2014/main" id="{1E25A00C-3D7E-4750-BB13-2DB7A426D4CD}"/>
                </a:ext>
              </a:extLst>
            </p:cNvPr>
            <p:cNvSpPr/>
            <p:nvPr/>
          </p:nvSpPr>
          <p:spPr>
            <a:xfrm>
              <a:off x="1465007" y="4884174"/>
              <a:ext cx="560439" cy="1064342"/>
            </a:xfrm>
            <a:custGeom>
              <a:avLst/>
              <a:gdLst>
                <a:gd name="connsiteX0" fmla="*/ 0 w 557981"/>
                <a:gd name="connsiteY0" fmla="*/ 196645 h 1059426"/>
                <a:gd name="connsiteX1" fmla="*/ 0 w 557981"/>
                <a:gd name="connsiteY1" fmla="*/ 840658 h 1059426"/>
                <a:gd name="connsiteX2" fmla="*/ 557981 w 557981"/>
                <a:gd name="connsiteY2" fmla="*/ 1059426 h 1059426"/>
                <a:gd name="connsiteX3" fmla="*/ 553065 w 557981"/>
                <a:gd name="connsiteY3" fmla="*/ 0 h 1059426"/>
                <a:gd name="connsiteX4" fmla="*/ 0 w 557981"/>
                <a:gd name="connsiteY4" fmla="*/ 196645 h 1059426"/>
                <a:gd name="connsiteX0" fmla="*/ 0 w 558454"/>
                <a:gd name="connsiteY0" fmla="*/ 199103 h 1061884"/>
                <a:gd name="connsiteX1" fmla="*/ 0 w 558454"/>
                <a:gd name="connsiteY1" fmla="*/ 843116 h 1061884"/>
                <a:gd name="connsiteX2" fmla="*/ 557981 w 558454"/>
                <a:gd name="connsiteY2" fmla="*/ 1061884 h 1061884"/>
                <a:gd name="connsiteX3" fmla="*/ 557981 w 558454"/>
                <a:gd name="connsiteY3" fmla="*/ 0 h 1061884"/>
                <a:gd name="connsiteX4" fmla="*/ 0 w 558454"/>
                <a:gd name="connsiteY4" fmla="*/ 199103 h 1061884"/>
                <a:gd name="connsiteX0" fmla="*/ 0 w 560439"/>
                <a:gd name="connsiteY0" fmla="*/ 199103 h 1064342"/>
                <a:gd name="connsiteX1" fmla="*/ 0 w 560439"/>
                <a:gd name="connsiteY1" fmla="*/ 843116 h 1064342"/>
                <a:gd name="connsiteX2" fmla="*/ 560439 w 560439"/>
                <a:gd name="connsiteY2" fmla="*/ 1064342 h 1064342"/>
                <a:gd name="connsiteX3" fmla="*/ 557981 w 560439"/>
                <a:gd name="connsiteY3" fmla="*/ 0 h 1064342"/>
                <a:gd name="connsiteX4" fmla="*/ 0 w 560439"/>
                <a:gd name="connsiteY4" fmla="*/ 199103 h 1064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39" h="1064342">
                  <a:moveTo>
                    <a:pt x="0" y="199103"/>
                  </a:moveTo>
                  <a:lnTo>
                    <a:pt x="0" y="843116"/>
                  </a:lnTo>
                  <a:lnTo>
                    <a:pt x="560439" y="1064342"/>
                  </a:lnTo>
                  <a:cubicBezTo>
                    <a:pt x="558800" y="711200"/>
                    <a:pt x="559620" y="353142"/>
                    <a:pt x="557981" y="0"/>
                  </a:cubicBezTo>
                  <a:lnTo>
                    <a:pt x="0" y="1991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venir Next LT Pro" panose="020B0504020202020204" pitchFamily="34" charset="0"/>
              </a:endParaRPr>
            </a:p>
          </p:txBody>
        </p:sp>
        <p:sp>
          <p:nvSpPr>
            <p:cNvPr id="51" name="자유형: 도형 31">
              <a:extLst>
                <a:ext uri="{FF2B5EF4-FFF2-40B4-BE49-F238E27FC236}">
                  <a16:creationId xmlns:a16="http://schemas.microsoft.com/office/drawing/2014/main" id="{157B6DB0-BD68-47E2-82C1-2E37860ABEA7}"/>
                </a:ext>
              </a:extLst>
            </p:cNvPr>
            <p:cNvSpPr/>
            <p:nvPr/>
          </p:nvSpPr>
          <p:spPr>
            <a:xfrm>
              <a:off x="666028" y="4913671"/>
              <a:ext cx="539370" cy="1307690"/>
            </a:xfrm>
            <a:custGeom>
              <a:avLst/>
              <a:gdLst>
                <a:gd name="connsiteX0" fmla="*/ 0 w 540775"/>
                <a:gd name="connsiteY0" fmla="*/ 0 h 1315064"/>
                <a:gd name="connsiteX1" fmla="*/ 4917 w 540775"/>
                <a:gd name="connsiteY1" fmla="*/ 1044677 h 1315064"/>
                <a:gd name="connsiteX2" fmla="*/ 540775 w 540775"/>
                <a:gd name="connsiteY2" fmla="*/ 1315064 h 1315064"/>
                <a:gd name="connsiteX3" fmla="*/ 530942 w 540775"/>
                <a:gd name="connsiteY3" fmla="*/ 258097 h 1315064"/>
                <a:gd name="connsiteX4" fmla="*/ 0 w 540775"/>
                <a:gd name="connsiteY4" fmla="*/ 0 h 1315064"/>
                <a:gd name="connsiteX0" fmla="*/ 0 w 541720"/>
                <a:gd name="connsiteY0" fmla="*/ 0 h 1315064"/>
                <a:gd name="connsiteX1" fmla="*/ 4917 w 541720"/>
                <a:gd name="connsiteY1" fmla="*/ 1044677 h 1315064"/>
                <a:gd name="connsiteX2" fmla="*/ 540775 w 541720"/>
                <a:gd name="connsiteY2" fmla="*/ 1315064 h 1315064"/>
                <a:gd name="connsiteX3" fmla="*/ 540774 w 541720"/>
                <a:gd name="connsiteY3" fmla="*/ 258097 h 1315064"/>
                <a:gd name="connsiteX4" fmla="*/ 0 w 541720"/>
                <a:gd name="connsiteY4" fmla="*/ 0 h 1315064"/>
                <a:gd name="connsiteX0" fmla="*/ 0 w 541720"/>
                <a:gd name="connsiteY0" fmla="*/ 0 h 1315064"/>
                <a:gd name="connsiteX1" fmla="*/ 4917 w 541720"/>
                <a:gd name="connsiteY1" fmla="*/ 1044677 h 1315064"/>
                <a:gd name="connsiteX2" fmla="*/ 540775 w 541720"/>
                <a:gd name="connsiteY2" fmla="*/ 1315064 h 1315064"/>
                <a:gd name="connsiteX3" fmla="*/ 540774 w 541720"/>
                <a:gd name="connsiteY3" fmla="*/ 263013 h 1315064"/>
                <a:gd name="connsiteX4" fmla="*/ 0 w 541720"/>
                <a:gd name="connsiteY4" fmla="*/ 0 h 1315064"/>
                <a:gd name="connsiteX0" fmla="*/ 0 w 548652"/>
                <a:gd name="connsiteY0" fmla="*/ 0 h 1315064"/>
                <a:gd name="connsiteX1" fmla="*/ 4917 w 548652"/>
                <a:gd name="connsiteY1" fmla="*/ 1044677 h 1315064"/>
                <a:gd name="connsiteX2" fmla="*/ 540775 w 548652"/>
                <a:gd name="connsiteY2" fmla="*/ 1315064 h 1315064"/>
                <a:gd name="connsiteX3" fmla="*/ 548149 w 548652"/>
                <a:gd name="connsiteY3" fmla="*/ 282678 h 1315064"/>
                <a:gd name="connsiteX4" fmla="*/ 0 w 548652"/>
                <a:gd name="connsiteY4" fmla="*/ 0 h 1315064"/>
                <a:gd name="connsiteX0" fmla="*/ 0 w 540775"/>
                <a:gd name="connsiteY0" fmla="*/ 0 h 1315064"/>
                <a:gd name="connsiteX1" fmla="*/ 4917 w 540775"/>
                <a:gd name="connsiteY1" fmla="*/ 1044677 h 1315064"/>
                <a:gd name="connsiteX2" fmla="*/ 540775 w 540775"/>
                <a:gd name="connsiteY2" fmla="*/ 1315064 h 1315064"/>
                <a:gd name="connsiteX3" fmla="*/ 535858 w 540775"/>
                <a:gd name="connsiteY3" fmla="*/ 258098 h 1315064"/>
                <a:gd name="connsiteX4" fmla="*/ 0 w 540775"/>
                <a:gd name="connsiteY4" fmla="*/ 0 h 1315064"/>
                <a:gd name="connsiteX0" fmla="*/ 0 w 540775"/>
                <a:gd name="connsiteY0" fmla="*/ 0 h 1315064"/>
                <a:gd name="connsiteX1" fmla="*/ 4917 w 540775"/>
                <a:gd name="connsiteY1" fmla="*/ 1044677 h 1315064"/>
                <a:gd name="connsiteX2" fmla="*/ 540775 w 540775"/>
                <a:gd name="connsiteY2" fmla="*/ 1315064 h 1315064"/>
                <a:gd name="connsiteX3" fmla="*/ 538316 w 540775"/>
                <a:gd name="connsiteY3" fmla="*/ 258098 h 1315064"/>
                <a:gd name="connsiteX4" fmla="*/ 0 w 540775"/>
                <a:gd name="connsiteY4" fmla="*/ 0 h 1315064"/>
                <a:gd name="connsiteX0" fmla="*/ 14748 w 535858"/>
                <a:gd name="connsiteY0" fmla="*/ 0 h 1297858"/>
                <a:gd name="connsiteX1" fmla="*/ 0 w 535858"/>
                <a:gd name="connsiteY1" fmla="*/ 1027471 h 1297858"/>
                <a:gd name="connsiteX2" fmla="*/ 535858 w 535858"/>
                <a:gd name="connsiteY2" fmla="*/ 1297858 h 1297858"/>
                <a:gd name="connsiteX3" fmla="*/ 533399 w 535858"/>
                <a:gd name="connsiteY3" fmla="*/ 240892 h 1297858"/>
                <a:gd name="connsiteX4" fmla="*/ 14748 w 535858"/>
                <a:gd name="connsiteY4" fmla="*/ 0 h 1297858"/>
                <a:gd name="connsiteX0" fmla="*/ 0 w 538317"/>
                <a:gd name="connsiteY0" fmla="*/ 0 h 1307690"/>
                <a:gd name="connsiteX1" fmla="*/ 2459 w 538317"/>
                <a:gd name="connsiteY1" fmla="*/ 1037303 h 1307690"/>
                <a:gd name="connsiteX2" fmla="*/ 538317 w 538317"/>
                <a:gd name="connsiteY2" fmla="*/ 1307690 h 1307690"/>
                <a:gd name="connsiteX3" fmla="*/ 535858 w 538317"/>
                <a:gd name="connsiteY3" fmla="*/ 250724 h 1307690"/>
                <a:gd name="connsiteX4" fmla="*/ 0 w 538317"/>
                <a:gd name="connsiteY4" fmla="*/ 0 h 1307690"/>
                <a:gd name="connsiteX0" fmla="*/ 0 w 538317"/>
                <a:gd name="connsiteY0" fmla="*/ 0 h 1307690"/>
                <a:gd name="connsiteX1" fmla="*/ 24582 w 538317"/>
                <a:gd name="connsiteY1" fmla="*/ 1042219 h 1307690"/>
                <a:gd name="connsiteX2" fmla="*/ 538317 w 538317"/>
                <a:gd name="connsiteY2" fmla="*/ 1307690 h 1307690"/>
                <a:gd name="connsiteX3" fmla="*/ 535858 w 538317"/>
                <a:gd name="connsiteY3" fmla="*/ 250724 h 1307690"/>
                <a:gd name="connsiteX4" fmla="*/ 0 w 538317"/>
                <a:gd name="connsiteY4" fmla="*/ 0 h 1307690"/>
                <a:gd name="connsiteX0" fmla="*/ 2566 w 540883"/>
                <a:gd name="connsiteY0" fmla="*/ 0 h 1307690"/>
                <a:gd name="connsiteX1" fmla="*/ 109 w 540883"/>
                <a:gd name="connsiteY1" fmla="*/ 1042219 h 1307690"/>
                <a:gd name="connsiteX2" fmla="*/ 540883 w 540883"/>
                <a:gd name="connsiteY2" fmla="*/ 1307690 h 1307690"/>
                <a:gd name="connsiteX3" fmla="*/ 538424 w 540883"/>
                <a:gd name="connsiteY3" fmla="*/ 250724 h 1307690"/>
                <a:gd name="connsiteX4" fmla="*/ 2566 w 540883"/>
                <a:gd name="connsiteY4" fmla="*/ 0 h 1307690"/>
                <a:gd name="connsiteX0" fmla="*/ 2566 w 538583"/>
                <a:gd name="connsiteY0" fmla="*/ 0 h 1307690"/>
                <a:gd name="connsiteX1" fmla="*/ 109 w 538583"/>
                <a:gd name="connsiteY1" fmla="*/ 1042219 h 1307690"/>
                <a:gd name="connsiteX2" fmla="*/ 496638 w 538583"/>
                <a:gd name="connsiteY2" fmla="*/ 1307690 h 1307690"/>
                <a:gd name="connsiteX3" fmla="*/ 538424 w 538583"/>
                <a:gd name="connsiteY3" fmla="*/ 250724 h 1307690"/>
                <a:gd name="connsiteX4" fmla="*/ 2566 w 538583"/>
                <a:gd name="connsiteY4" fmla="*/ 0 h 1307690"/>
                <a:gd name="connsiteX0" fmla="*/ 2566 w 539370"/>
                <a:gd name="connsiteY0" fmla="*/ 0 h 1307690"/>
                <a:gd name="connsiteX1" fmla="*/ 109 w 539370"/>
                <a:gd name="connsiteY1" fmla="*/ 1042219 h 1307690"/>
                <a:gd name="connsiteX2" fmla="*/ 538425 w 539370"/>
                <a:gd name="connsiteY2" fmla="*/ 1307690 h 1307690"/>
                <a:gd name="connsiteX3" fmla="*/ 538424 w 539370"/>
                <a:gd name="connsiteY3" fmla="*/ 250724 h 1307690"/>
                <a:gd name="connsiteX4" fmla="*/ 2566 w 539370"/>
                <a:gd name="connsiteY4" fmla="*/ 0 h 130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70" h="1307690">
                  <a:moveTo>
                    <a:pt x="2566" y="0"/>
                  </a:moveTo>
                  <a:cubicBezTo>
                    <a:pt x="3386" y="345768"/>
                    <a:pt x="-711" y="696451"/>
                    <a:pt x="109" y="1042219"/>
                  </a:cubicBezTo>
                  <a:lnTo>
                    <a:pt x="538425" y="1307690"/>
                  </a:lnTo>
                  <a:cubicBezTo>
                    <a:pt x="535147" y="955368"/>
                    <a:pt x="541702" y="603046"/>
                    <a:pt x="538424" y="250724"/>
                  </a:cubicBezTo>
                  <a:lnTo>
                    <a:pt x="256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venir Next LT Pro" panose="020B0504020202020204" pitchFamily="34" charset="0"/>
              </a:endParaRPr>
            </a:p>
          </p:txBody>
        </p:sp>
      </p:grpSp>
    </p:spTree>
    <p:extLst>
      <p:ext uri="{BB962C8B-B14F-4D97-AF65-F5344CB8AC3E}">
        <p14:creationId xmlns:p14="http://schemas.microsoft.com/office/powerpoint/2010/main" val="7700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err="1">
                <a:latin typeface="Agency FB" panose="020B0503020202020204" pitchFamily="34" charset="0"/>
                <a:cs typeface="Arial"/>
              </a:rPr>
              <a:t>Volatilidad</a:t>
            </a:r>
            <a:r>
              <a:rPr lang="en-US" dirty="0">
                <a:latin typeface="Agency FB" panose="020B0503020202020204" pitchFamily="34" charset="0"/>
                <a:cs typeface="Arial"/>
              </a:rPr>
              <a:t> Crypto</a:t>
            </a:r>
            <a:endParaRPr lang="en-US" dirty="0">
              <a:latin typeface="Agency FB" panose="020B0503020202020204" pitchFamily="34" charset="0"/>
            </a:endParaRPr>
          </a:p>
        </p:txBody>
      </p:sp>
      <p:grpSp>
        <p:nvGrpSpPr>
          <p:cNvPr id="3" name="Group 36">
            <a:extLst>
              <a:ext uri="{FF2B5EF4-FFF2-40B4-BE49-F238E27FC236}">
                <a16:creationId xmlns:a16="http://schemas.microsoft.com/office/drawing/2014/main" id="{CFFA20D0-77FF-4B99-A58E-3433DB410C21}"/>
              </a:ext>
            </a:extLst>
          </p:cNvPr>
          <p:cNvGrpSpPr/>
          <p:nvPr/>
        </p:nvGrpSpPr>
        <p:grpSpPr>
          <a:xfrm>
            <a:off x="901299" y="1933752"/>
            <a:ext cx="10361647" cy="4152161"/>
            <a:chOff x="467544" y="1347614"/>
            <a:chExt cx="8208912" cy="3289508"/>
          </a:xfrm>
        </p:grpSpPr>
        <p:sp>
          <p:nvSpPr>
            <p:cNvPr id="4" name="Rectangle 3">
              <a:extLst>
                <a:ext uri="{FF2B5EF4-FFF2-40B4-BE49-F238E27FC236}">
                  <a16:creationId xmlns:a16="http://schemas.microsoft.com/office/drawing/2014/main" id="{9BA874E2-0617-49E1-8B72-2877E81210C1}"/>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3">
              <a:extLst>
                <a:ext uri="{FF2B5EF4-FFF2-40B4-BE49-F238E27FC236}">
                  <a16:creationId xmlns:a16="http://schemas.microsoft.com/office/drawing/2014/main" id="{386EB76F-1F28-49A0-833F-40734BC4442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3">
              <a:extLst>
                <a:ext uri="{FF2B5EF4-FFF2-40B4-BE49-F238E27FC236}">
                  <a16:creationId xmlns:a16="http://schemas.microsoft.com/office/drawing/2014/main" id="{62537CF2-01C2-46BE-9F2D-04765BD27A6B}"/>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4"/>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ectangle 3">
              <a:extLst>
                <a:ext uri="{FF2B5EF4-FFF2-40B4-BE49-F238E27FC236}">
                  <a16:creationId xmlns:a16="http://schemas.microsoft.com/office/drawing/2014/main" id="{4F67A189-FEBB-4B59-B609-ABDBACE53DA7}"/>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44">
              <a:extLst>
                <a:ext uri="{FF2B5EF4-FFF2-40B4-BE49-F238E27FC236}">
                  <a16:creationId xmlns:a16="http://schemas.microsoft.com/office/drawing/2014/main" id="{507D26B8-4F56-4969-8E7C-87C98B28653B}"/>
                </a:ext>
              </a:extLst>
            </p:cNvPr>
            <p:cNvSpPr/>
            <p:nvPr/>
          </p:nvSpPr>
          <p:spPr>
            <a:xfrm rot="2700000">
              <a:off x="3990029" y="2417307"/>
              <a:ext cx="1157246" cy="11572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ight Triangle 48">
              <a:extLst>
                <a:ext uri="{FF2B5EF4-FFF2-40B4-BE49-F238E27FC236}">
                  <a16:creationId xmlns:a16="http://schemas.microsoft.com/office/drawing/2014/main" id="{1EDEC09C-517E-472B-8ABA-07ECC2520E83}"/>
                </a:ext>
              </a:extLst>
            </p:cNvPr>
            <p:cNvSpPr/>
            <p:nvPr/>
          </p:nvSpPr>
          <p:spPr>
            <a:xfrm rot="10800000">
              <a:off x="4932040" y="2349847"/>
              <a:ext cx="288032" cy="288032"/>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ight Triangle 50">
              <a:extLst>
                <a:ext uri="{FF2B5EF4-FFF2-40B4-BE49-F238E27FC236}">
                  <a16:creationId xmlns:a16="http://schemas.microsoft.com/office/drawing/2014/main" id="{865D433C-5D62-4F8D-A875-D51F15D49723}"/>
                </a:ext>
              </a:extLst>
            </p:cNvPr>
            <p:cNvSpPr/>
            <p:nvPr/>
          </p:nvSpPr>
          <p:spPr>
            <a:xfrm rot="16200000">
              <a:off x="4932040" y="3348598"/>
              <a:ext cx="288032" cy="2880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ight Triangle 63">
              <a:extLst>
                <a:ext uri="{FF2B5EF4-FFF2-40B4-BE49-F238E27FC236}">
                  <a16:creationId xmlns:a16="http://schemas.microsoft.com/office/drawing/2014/main" id="{99E6F270-DD52-4AF4-BCE8-1622BC38AE20}"/>
                </a:ext>
              </a:extLst>
            </p:cNvPr>
            <p:cNvSpPr/>
            <p:nvPr/>
          </p:nvSpPr>
          <p:spPr>
            <a:xfrm>
              <a:off x="3946788" y="3369919"/>
              <a:ext cx="288032" cy="288032"/>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ight Triangle 64">
              <a:extLst>
                <a:ext uri="{FF2B5EF4-FFF2-40B4-BE49-F238E27FC236}">
                  <a16:creationId xmlns:a16="http://schemas.microsoft.com/office/drawing/2014/main" id="{78071D3D-DA43-4079-BC52-8B48BF728066}"/>
                </a:ext>
              </a:extLst>
            </p:cNvPr>
            <p:cNvSpPr/>
            <p:nvPr/>
          </p:nvSpPr>
          <p:spPr>
            <a:xfrm rot="5400000">
              <a:off x="3939168" y="2340540"/>
              <a:ext cx="288032" cy="2880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Group 65">
            <a:extLst>
              <a:ext uri="{FF2B5EF4-FFF2-40B4-BE49-F238E27FC236}">
                <a16:creationId xmlns:a16="http://schemas.microsoft.com/office/drawing/2014/main" id="{340CCE2B-7455-4EA4-9EF5-FF83879A43A1}"/>
              </a:ext>
            </a:extLst>
          </p:cNvPr>
          <p:cNvGrpSpPr/>
          <p:nvPr/>
        </p:nvGrpSpPr>
        <p:grpSpPr>
          <a:xfrm>
            <a:off x="1391887" y="1999981"/>
            <a:ext cx="3364323" cy="2108269"/>
            <a:chOff x="2504389" y="1432604"/>
            <a:chExt cx="1707571" cy="2108269"/>
          </a:xfrm>
        </p:grpSpPr>
        <p:sp>
          <p:nvSpPr>
            <p:cNvPr id="14" name="TextBox 13">
              <a:extLst>
                <a:ext uri="{FF2B5EF4-FFF2-40B4-BE49-F238E27FC236}">
                  <a16:creationId xmlns:a16="http://schemas.microsoft.com/office/drawing/2014/main" id="{12E8B1A1-7EEC-495E-8FE2-81BC6FD12760}"/>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2512CE5E-71CD-4BF3-B660-B0903EC89763}"/>
                </a:ext>
              </a:extLst>
            </p:cNvPr>
            <p:cNvSpPr txBox="1"/>
            <p:nvPr/>
          </p:nvSpPr>
          <p:spPr>
            <a:xfrm>
              <a:off x="2504389" y="1432604"/>
              <a:ext cx="1681201" cy="2108269"/>
            </a:xfrm>
            <a:prstGeom prst="rect">
              <a:avLst/>
            </a:prstGeom>
            <a:noFill/>
            <a:ln w="3175">
              <a:noFill/>
            </a:ln>
          </p:spPr>
          <p:txBody>
            <a:bodyPr wrap="square" lIns="91440" tIns="45720" rIns="91440" bIns="45720" rtlCol="0" anchor="ctr">
              <a:spAutoFit/>
            </a:bodyPr>
            <a:lstStyle/>
            <a:p>
              <a:r>
                <a:rPr lang="en-US" sz="1300" dirty="0" err="1">
                  <a:latin typeface="Avenir Next LT Pro" panose="020B0504020202020204" pitchFamily="34" charset="0"/>
                  <a:ea typeface="+mn-lt"/>
                  <a:cs typeface="+mn-lt"/>
                </a:rPr>
                <a:t>Aunque</a:t>
              </a:r>
              <a:r>
                <a:rPr lang="en-US" sz="1300" dirty="0">
                  <a:latin typeface="Avenir Next LT Pro" panose="020B0504020202020204" pitchFamily="34" charset="0"/>
                  <a:ea typeface="+mn-lt"/>
                  <a:cs typeface="+mn-lt"/>
                </a:rPr>
                <a:t> la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del mercado de un </a:t>
              </a:r>
              <a:r>
                <a:rPr lang="en-US" sz="1300" dirty="0" err="1">
                  <a:latin typeface="Avenir Next LT Pro" panose="020B0504020202020204" pitchFamily="34" charset="0"/>
                  <a:ea typeface="+mn-lt"/>
                  <a:cs typeface="+mn-lt"/>
                </a:rPr>
                <a:t>proyecto</a:t>
              </a:r>
              <a:r>
                <a:rPr lang="en-US" sz="1300" dirty="0">
                  <a:latin typeface="Avenir Next LT Pro" panose="020B0504020202020204" pitchFamily="34" charset="0"/>
                  <a:ea typeface="+mn-lt"/>
                  <a:cs typeface="+mn-lt"/>
                </a:rPr>
                <a:t> se </a:t>
              </a:r>
              <a:r>
                <a:rPr lang="en-US" sz="1300" dirty="0" err="1">
                  <a:latin typeface="Avenir Next LT Pro" panose="020B0504020202020204" pitchFamily="34" charset="0"/>
                  <a:ea typeface="+mn-lt"/>
                  <a:cs typeface="+mn-lt"/>
                </a:rPr>
                <a:t>sigue</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considerando</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el</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indicador</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importante</a:t>
              </a:r>
              <a:r>
                <a:rPr lang="en-US" sz="1300" dirty="0">
                  <a:latin typeface="Avenir Next LT Pro" panose="020B0504020202020204" pitchFamily="34" charset="0"/>
                  <a:ea typeface="+mn-lt"/>
                  <a:cs typeface="+mn-lt"/>
                </a:rPr>
                <a:t> de la </a:t>
              </a:r>
              <a:r>
                <a:rPr lang="en-US" sz="1300" dirty="0" err="1">
                  <a:latin typeface="Avenir Next LT Pro" panose="020B0504020202020204" pitchFamily="34" charset="0"/>
                  <a:ea typeface="+mn-lt"/>
                  <a:cs typeface="+mn-lt"/>
                </a:rPr>
                <a:t>relevancia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el</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concepto</a:t>
              </a:r>
              <a:r>
                <a:rPr lang="en-US" sz="1300" dirty="0">
                  <a:latin typeface="Avenir Next LT Pro" panose="020B0504020202020204" pitchFamily="34" charset="0"/>
                  <a:ea typeface="+mn-lt"/>
                  <a:cs typeface="+mn-lt"/>
                </a:rPr>
                <a:t> que </a:t>
              </a:r>
              <a:r>
                <a:rPr lang="en-US" sz="1300" dirty="0" err="1">
                  <a:latin typeface="Avenir Next LT Pro" panose="020B0504020202020204" pitchFamily="34" charset="0"/>
                  <a:ea typeface="+mn-lt"/>
                  <a:cs typeface="+mn-lt"/>
                </a:rPr>
                <a:t>subyace</a:t>
              </a:r>
              <a:r>
                <a:rPr lang="en-US" sz="1300" dirty="0">
                  <a:latin typeface="Avenir Next LT Pro" panose="020B0504020202020204" pitchFamily="34" charset="0"/>
                  <a:ea typeface="+mn-lt"/>
                  <a:cs typeface="+mn-lt"/>
                </a:rPr>
                <a:t> a </a:t>
              </a:r>
              <a:r>
                <a:rPr lang="en-US" sz="1300" dirty="0" err="1">
                  <a:latin typeface="Avenir Next LT Pro" panose="020B0504020202020204" pitchFamily="34" charset="0"/>
                  <a:ea typeface="+mn-lt"/>
                  <a:cs typeface="+mn-lt"/>
                </a:rPr>
                <a:t>esto</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suele</a:t>
              </a:r>
              <a:r>
                <a:rPr lang="en-US" sz="1300" dirty="0">
                  <a:latin typeface="Avenir Next LT Pro" panose="020B0504020202020204" pitchFamily="34" charset="0"/>
                  <a:ea typeface="+mn-lt"/>
                  <a:cs typeface="+mn-lt"/>
                </a:rPr>
                <a:t> ser </a:t>
              </a:r>
              <a:r>
                <a:rPr lang="en-US" sz="1300" dirty="0" err="1">
                  <a:latin typeface="Avenir Next LT Pro" panose="020B0504020202020204" pitchFamily="34" charset="0"/>
                  <a:ea typeface="+mn-lt"/>
                  <a:cs typeface="+mn-lt"/>
                </a:rPr>
                <a:t>objeto</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críticas</a:t>
              </a:r>
              <a:r>
                <a:rPr lang="en-US" sz="1300" dirty="0">
                  <a:latin typeface="Avenir Next LT Pro" panose="020B0504020202020204" pitchFamily="34" charset="0"/>
                  <a:ea typeface="+mn-lt"/>
                  <a:cs typeface="+mn-lt"/>
                </a:rPr>
                <a:t>. La </a:t>
              </a:r>
              <a:r>
                <a:rPr lang="en-US" sz="1300" dirty="0" err="1">
                  <a:latin typeface="Avenir Next LT Pro" panose="020B0504020202020204" pitchFamily="34" charset="0"/>
                  <a:ea typeface="+mn-lt"/>
                  <a:cs typeface="+mn-lt"/>
                </a:rPr>
                <a:t>razón</a:t>
              </a:r>
              <a:r>
                <a:rPr lang="en-US" sz="1300" dirty="0">
                  <a:latin typeface="Avenir Next LT Pro" panose="020B0504020202020204" pitchFamily="34" charset="0"/>
                  <a:ea typeface="+mn-lt"/>
                  <a:cs typeface="+mn-lt"/>
                </a:rPr>
                <a:t> es que la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del mercado de </a:t>
              </a:r>
              <a:r>
                <a:rPr lang="en-US" sz="1300" dirty="0" err="1">
                  <a:latin typeface="Avenir Next LT Pro" panose="020B0504020202020204" pitchFamily="34" charset="0"/>
                  <a:ea typeface="+mn-lt"/>
                  <a:cs typeface="+mn-lt"/>
                </a:rPr>
                <a:t>una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criptomoneda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refleja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o </a:t>
              </a:r>
              <a:r>
                <a:rPr lang="en-US" sz="1300" dirty="0" err="1">
                  <a:latin typeface="Avenir Next LT Pro" panose="020B0504020202020204" pitchFamily="34" charset="0"/>
                  <a:ea typeface="+mn-lt"/>
                  <a:cs typeface="+mn-lt"/>
                </a:rPr>
                <a:t>menos</a:t>
              </a:r>
              <a:r>
                <a:rPr lang="en-US" sz="1300" dirty="0">
                  <a:latin typeface="Avenir Next LT Pro" panose="020B0504020202020204" pitchFamily="34" charset="0"/>
                  <a:ea typeface="+mn-lt"/>
                  <a:cs typeface="+mn-lt"/>
                </a:rPr>
                <a:t> la </a:t>
              </a:r>
              <a:r>
                <a:rPr lang="en-US" sz="1300" dirty="0" err="1">
                  <a:latin typeface="Avenir Next LT Pro" panose="020B0504020202020204" pitchFamily="34" charset="0"/>
                  <a:ea typeface="+mn-lt"/>
                  <a:cs typeface="+mn-lt"/>
                </a:rPr>
                <a:t>popularidad</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una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moneda</a:t>
              </a:r>
              <a:r>
                <a:rPr lang="en-US" sz="1300" dirty="0">
                  <a:latin typeface="Avenir Next LT Pro" panose="020B0504020202020204" pitchFamily="34" charset="0"/>
                  <a:ea typeface="+mn-lt"/>
                  <a:cs typeface="+mn-lt"/>
                </a:rPr>
                <a:t> a largo </a:t>
              </a:r>
              <a:r>
                <a:rPr lang="en-US" sz="1300" dirty="0" err="1">
                  <a:latin typeface="Avenir Next LT Pro" panose="020B0504020202020204" pitchFamily="34" charset="0"/>
                  <a:ea typeface="+mn-lt"/>
                  <a:cs typeface="+mn-lt"/>
                </a:rPr>
                <a:t>plazo</a:t>
              </a:r>
              <a:r>
                <a:rPr lang="en-US" sz="1300" dirty="0">
                  <a:latin typeface="Avenir Next LT Pro" panose="020B0504020202020204" pitchFamily="34" charset="0"/>
                  <a:ea typeface="+mn-lt"/>
                  <a:cs typeface="+mn-lt"/>
                </a:rPr>
                <a:t>. </a:t>
              </a:r>
              <a:endParaRPr lang="es-ES" sz="1300" dirty="0">
                <a:latin typeface="Avenir Next LT Pro" panose="020B0504020202020204" pitchFamily="34" charset="0"/>
                <a:ea typeface="+mn-lt"/>
                <a:cs typeface="+mn-lt"/>
              </a:endParaRPr>
            </a:p>
            <a:p>
              <a:endParaRPr lang="en-US" altLang="ko-KR" sz="1400" b="1" dirty="0">
                <a:solidFill>
                  <a:schemeClr val="accent1"/>
                </a:solidFill>
                <a:cs typeface="Arial" pitchFamily="34" charset="0"/>
              </a:endParaRPr>
            </a:p>
          </p:txBody>
        </p:sp>
      </p:grpSp>
      <p:grpSp>
        <p:nvGrpSpPr>
          <p:cNvPr id="16" name="Group 68">
            <a:extLst>
              <a:ext uri="{FF2B5EF4-FFF2-40B4-BE49-F238E27FC236}">
                <a16:creationId xmlns:a16="http://schemas.microsoft.com/office/drawing/2014/main" id="{E00FAB14-9A7B-4BAD-9868-817C4BD12D30}"/>
              </a:ext>
            </a:extLst>
          </p:cNvPr>
          <p:cNvGrpSpPr/>
          <p:nvPr/>
        </p:nvGrpSpPr>
        <p:grpSpPr>
          <a:xfrm>
            <a:off x="1391888" y="4463284"/>
            <a:ext cx="3364323" cy="2154436"/>
            <a:chOff x="2504389" y="1773202"/>
            <a:chExt cx="1707571" cy="2154436"/>
          </a:xfrm>
        </p:grpSpPr>
        <p:sp>
          <p:nvSpPr>
            <p:cNvPr id="17" name="TextBox 16">
              <a:extLst>
                <a:ext uri="{FF2B5EF4-FFF2-40B4-BE49-F238E27FC236}">
                  <a16:creationId xmlns:a16="http://schemas.microsoft.com/office/drawing/2014/main" id="{EED99778-1699-45B7-8631-1E062BD543F5}"/>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20248192-5718-4450-8298-45D84F3632DA}"/>
                </a:ext>
              </a:extLst>
            </p:cNvPr>
            <p:cNvSpPr txBox="1"/>
            <p:nvPr/>
          </p:nvSpPr>
          <p:spPr>
            <a:xfrm>
              <a:off x="2504389" y="1773202"/>
              <a:ext cx="1681201" cy="2154436"/>
            </a:xfrm>
            <a:prstGeom prst="rect">
              <a:avLst/>
            </a:prstGeom>
            <a:noFill/>
            <a:ln w="3175">
              <a:noFill/>
            </a:ln>
          </p:spPr>
          <p:txBody>
            <a:bodyPr wrap="square" lIns="91440" tIns="45720" rIns="91440" bIns="45720" rtlCol="0" anchor="ctr">
              <a:spAutoFit/>
            </a:bodyPr>
            <a:lstStyle/>
            <a:p>
              <a:r>
                <a:rPr lang="en-US" sz="1300" dirty="0">
                  <a:latin typeface="Avenir Next LT Pro" panose="020B0504020202020204" pitchFamily="34" charset="0"/>
                  <a:ea typeface="+mn-lt"/>
                  <a:cs typeface="+mn-lt"/>
                </a:rPr>
                <a:t>Las </a:t>
              </a:r>
              <a:r>
                <a:rPr lang="en-US" sz="1300" dirty="0" err="1">
                  <a:latin typeface="Avenir Next LT Pro" panose="020B0504020202020204" pitchFamily="34" charset="0"/>
                  <a:ea typeface="+mn-lt"/>
                  <a:cs typeface="+mn-lt"/>
                </a:rPr>
                <a:t>criptomonedas</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media son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volátiles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pero</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también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tienen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mucho</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potencial</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crecimiento</a:t>
              </a:r>
              <a:r>
                <a:rPr lang="en-US" sz="1300" dirty="0">
                  <a:latin typeface="Avenir Next LT Pro" panose="020B0504020202020204" pitchFamily="34" charset="0"/>
                  <a:ea typeface="+mn-lt"/>
                  <a:cs typeface="+mn-lt"/>
                </a:rPr>
                <a:t> que las </a:t>
              </a:r>
              <a:r>
                <a:rPr lang="en-US" sz="1300" dirty="0" err="1">
                  <a:latin typeface="Avenir Next LT Pro" panose="020B0504020202020204" pitchFamily="34" charset="0"/>
                  <a:ea typeface="+mn-lt"/>
                  <a:cs typeface="+mn-lt"/>
                </a:rPr>
                <a:t>criptomonedas</a:t>
              </a:r>
              <a:r>
                <a:rPr lang="en-US" sz="1300" dirty="0">
                  <a:latin typeface="Avenir Next LT Pro" panose="020B0504020202020204" pitchFamily="34" charset="0"/>
                  <a:ea typeface="+mn-lt"/>
                  <a:cs typeface="+mn-lt"/>
                </a:rPr>
                <a:t> de gran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a:t>
              </a:r>
              <a:endParaRPr lang="es-ES" sz="1300" dirty="0">
                <a:latin typeface="Avenir Next LT Pro" panose="020B0504020202020204" pitchFamily="34" charset="0"/>
                <a:ea typeface="+mn-lt"/>
                <a:cs typeface="+mn-lt"/>
              </a:endParaRPr>
            </a:p>
            <a:p>
              <a:br>
                <a:rPr lang="en-US" dirty="0"/>
              </a:br>
              <a:endParaRPr lang="en-US" dirty="0"/>
            </a:p>
            <a:p>
              <a:endParaRPr lang="en-US" sz="1400" dirty="0">
                <a:ea typeface="+mn-lt"/>
                <a:cs typeface="+mn-lt"/>
              </a:endParaRPr>
            </a:p>
            <a:p>
              <a:endParaRPr lang="en-US" altLang="ko-KR" sz="1400" b="1" dirty="0">
                <a:solidFill>
                  <a:schemeClr val="bg1"/>
                </a:solidFill>
                <a:cs typeface="Arial" pitchFamily="34" charset="0"/>
              </a:endParaRPr>
            </a:p>
          </p:txBody>
        </p:sp>
      </p:grpSp>
      <p:grpSp>
        <p:nvGrpSpPr>
          <p:cNvPr id="19" name="Group 71">
            <a:extLst>
              <a:ext uri="{FF2B5EF4-FFF2-40B4-BE49-F238E27FC236}">
                <a16:creationId xmlns:a16="http://schemas.microsoft.com/office/drawing/2014/main" id="{B145ED59-7F5A-46C5-94C2-4D15C0B99A20}"/>
              </a:ext>
            </a:extLst>
          </p:cNvPr>
          <p:cNvGrpSpPr/>
          <p:nvPr/>
        </p:nvGrpSpPr>
        <p:grpSpPr>
          <a:xfrm>
            <a:off x="6949102" y="1994352"/>
            <a:ext cx="3996435" cy="1908215"/>
            <a:chOff x="2297827" y="1426975"/>
            <a:chExt cx="2028401" cy="1908215"/>
          </a:xfrm>
        </p:grpSpPr>
        <p:sp>
          <p:nvSpPr>
            <p:cNvPr id="20" name="TextBox 19">
              <a:extLst>
                <a:ext uri="{FF2B5EF4-FFF2-40B4-BE49-F238E27FC236}">
                  <a16:creationId xmlns:a16="http://schemas.microsoft.com/office/drawing/2014/main" id="{8ABA25D2-3D59-4C6E-8B93-4DCFB7526671}"/>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bg1"/>
                </a:solidFill>
                <a:cs typeface="Arial"/>
              </a:endParaRPr>
            </a:p>
          </p:txBody>
        </p:sp>
        <p:sp>
          <p:nvSpPr>
            <p:cNvPr id="21" name="TextBox 20">
              <a:extLst>
                <a:ext uri="{FF2B5EF4-FFF2-40B4-BE49-F238E27FC236}">
                  <a16:creationId xmlns:a16="http://schemas.microsoft.com/office/drawing/2014/main" id="{73E9A81D-1DB9-481D-8783-0B901701B0A8}"/>
                </a:ext>
              </a:extLst>
            </p:cNvPr>
            <p:cNvSpPr txBox="1"/>
            <p:nvPr/>
          </p:nvSpPr>
          <p:spPr>
            <a:xfrm>
              <a:off x="2297827" y="1426975"/>
              <a:ext cx="2028401" cy="1908215"/>
            </a:xfrm>
            <a:prstGeom prst="rect">
              <a:avLst/>
            </a:prstGeom>
            <a:noFill/>
            <a:ln w="3175">
              <a:noFill/>
            </a:ln>
          </p:spPr>
          <p:txBody>
            <a:bodyPr wrap="square" lIns="91440" tIns="45720" rIns="91440" bIns="45720" rtlCol="0" anchor="ctr">
              <a:spAutoFit/>
            </a:bodyPr>
            <a:lstStyle/>
            <a:p>
              <a:r>
                <a:rPr lang="en-US" sz="1300" dirty="0" err="1">
                  <a:latin typeface="Avenir Next LT Pro" panose="020B0504020202020204" pitchFamily="34" charset="0"/>
                  <a:ea typeface="+mn-lt"/>
                  <a:cs typeface="+mn-lt"/>
                </a:rPr>
                <a:t>Existen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empresas</a:t>
              </a:r>
              <a:r>
                <a:rPr lang="en-US" sz="1300" dirty="0">
                  <a:latin typeface="Avenir Next LT Pro" panose="020B0504020202020204" pitchFamily="34" charset="0"/>
                  <a:ea typeface="+mn-lt"/>
                  <a:cs typeface="+mn-lt"/>
                </a:rPr>
                <a:t> con </a:t>
              </a:r>
              <a:r>
                <a:rPr lang="en-US" sz="1300" dirty="0" err="1">
                  <a:latin typeface="Avenir Next LT Pro" panose="020B0504020202020204" pitchFamily="34" charset="0"/>
                  <a:ea typeface="+mn-lt"/>
                  <a:cs typeface="+mn-lt"/>
                </a:rPr>
                <a:t>una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de mercado de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de 10.000 </a:t>
              </a:r>
              <a:r>
                <a:rPr lang="en-US" sz="1300" dirty="0" err="1">
                  <a:latin typeface="Avenir Next LT Pro" panose="020B0504020202020204" pitchFamily="34" charset="0"/>
                  <a:ea typeface="+mn-lt"/>
                  <a:cs typeface="+mn-lt"/>
                </a:rPr>
                <a:t>millones</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dólares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estadounidenses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Invertir</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monedas</a:t>
              </a:r>
              <a:r>
                <a:rPr lang="en-US" sz="1300" dirty="0">
                  <a:latin typeface="Avenir Next LT Pro" panose="020B0504020202020204" pitchFamily="34" charset="0"/>
                  <a:ea typeface="+mn-lt"/>
                  <a:cs typeface="+mn-lt"/>
                </a:rPr>
                <a:t> de gran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de mercado </a:t>
              </a:r>
              <a:r>
                <a:rPr lang="en-US" sz="1300" dirty="0" err="1">
                  <a:latin typeface="Avenir Next LT Pro" panose="020B0504020202020204" pitchFamily="34" charset="0"/>
                  <a:ea typeface="+mn-lt"/>
                  <a:cs typeface="+mn-lt"/>
                </a:rPr>
                <a:t>suele</a:t>
              </a:r>
              <a:r>
                <a:rPr lang="en-US" sz="1300" dirty="0">
                  <a:latin typeface="Avenir Next LT Pro" panose="020B0504020202020204" pitchFamily="34" charset="0"/>
                  <a:ea typeface="+mn-lt"/>
                  <a:cs typeface="+mn-lt"/>
                </a:rPr>
                <a:t> ser </a:t>
              </a:r>
              <a:r>
                <a:rPr lang="en-US" sz="1300" dirty="0" err="1">
                  <a:latin typeface="Avenir Next LT Pro" panose="020B0504020202020204" pitchFamily="34" charset="0"/>
                  <a:ea typeface="+mn-lt"/>
                  <a:cs typeface="+mn-lt"/>
                </a:rPr>
                <a:t>una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estrategia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conservadora</a:t>
              </a:r>
              <a:r>
                <a:rPr lang="en-US" sz="1300" dirty="0">
                  <a:latin typeface="Avenir Next LT Pro" panose="020B0504020202020204" pitchFamily="34" charset="0"/>
                  <a:ea typeface="+mn-lt"/>
                  <a:cs typeface="+mn-lt"/>
                </a:rPr>
                <a:t>. Es probable que </a:t>
              </a:r>
              <a:r>
                <a:rPr lang="en-US" sz="1300" dirty="0" err="1">
                  <a:latin typeface="Avenir Next LT Pro" panose="020B0504020202020204" pitchFamily="34" charset="0"/>
                  <a:ea typeface="+mn-lt"/>
                  <a:cs typeface="+mn-lt"/>
                </a:rPr>
                <a:t>estas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monedas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sean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menos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volátiles</a:t>
              </a:r>
              <a:r>
                <a:rPr lang="en-US" sz="1300" dirty="0">
                  <a:latin typeface="Avenir Next LT Pro" panose="020B0504020202020204" pitchFamily="34" charset="0"/>
                  <a:ea typeface="+mn-lt"/>
                  <a:cs typeface="+mn-lt"/>
                </a:rPr>
                <a:t> que </a:t>
              </a:r>
              <a:r>
                <a:rPr lang="en-US" sz="1300" dirty="0" err="1">
                  <a:latin typeface="Avenir Next LT Pro" panose="020B0504020202020204" pitchFamily="34" charset="0"/>
                  <a:ea typeface="+mn-lt"/>
                  <a:cs typeface="+mn-lt"/>
                </a:rPr>
                <a:t>otras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criptomonedas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pero</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aun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así</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serán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más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volátiles</a:t>
              </a:r>
              <a:r>
                <a:rPr lang="en-US" sz="1300" dirty="0">
                  <a:latin typeface="Avenir Next LT Pro" panose="020B0504020202020204" pitchFamily="34" charset="0"/>
                  <a:ea typeface="+mn-lt"/>
                  <a:cs typeface="+mn-lt"/>
                </a:rPr>
                <a:t> que </a:t>
              </a:r>
              <a:r>
                <a:rPr lang="en-US" sz="1300" dirty="0" err="1">
                  <a:latin typeface="Avenir Next LT Pro" panose="020B0504020202020204" pitchFamily="34" charset="0"/>
                  <a:ea typeface="+mn-lt"/>
                  <a:cs typeface="+mn-lt"/>
                </a:rPr>
                <a:t>otros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activos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tradicionales</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como</a:t>
              </a:r>
              <a:r>
                <a:rPr lang="en-US" sz="1300" dirty="0">
                  <a:latin typeface="Avenir Next LT Pro" panose="020B0504020202020204" pitchFamily="34" charset="0"/>
                  <a:ea typeface="+mn-lt"/>
                  <a:cs typeface="+mn-lt"/>
                </a:rPr>
                <a:t> las </a:t>
              </a:r>
              <a:r>
                <a:rPr lang="en-US" sz="1300" dirty="0" err="1">
                  <a:latin typeface="Avenir Next LT Pro" panose="020B0504020202020204" pitchFamily="34" charset="0"/>
                  <a:ea typeface="+mn-lt"/>
                  <a:cs typeface="+mn-lt"/>
                </a:rPr>
                <a:t>acciones</a:t>
              </a:r>
              <a:r>
                <a:rPr lang="en-US" sz="1300" dirty="0">
                  <a:latin typeface="Avenir Next LT Pro" panose="020B0504020202020204" pitchFamily="34" charset="0"/>
                  <a:ea typeface="+mn-lt"/>
                  <a:cs typeface="+mn-lt"/>
                </a:rPr>
                <a:t>.</a:t>
              </a:r>
              <a:endParaRPr lang="es-ES" sz="1300" dirty="0">
                <a:latin typeface="Avenir Next LT Pro" panose="020B0504020202020204" pitchFamily="34" charset="0"/>
                <a:ea typeface="+mn-lt"/>
                <a:cs typeface="+mn-lt"/>
              </a:endParaRPr>
            </a:p>
            <a:p>
              <a:endParaRPr lang="en-US" altLang="ko-KR" sz="1400" b="1" dirty="0">
                <a:solidFill>
                  <a:schemeClr val="bg1"/>
                </a:solidFill>
                <a:cs typeface="Arial" pitchFamily="34" charset="0"/>
              </a:endParaRPr>
            </a:p>
          </p:txBody>
        </p:sp>
      </p:grpSp>
      <p:grpSp>
        <p:nvGrpSpPr>
          <p:cNvPr id="22" name="Group 74">
            <a:extLst>
              <a:ext uri="{FF2B5EF4-FFF2-40B4-BE49-F238E27FC236}">
                <a16:creationId xmlns:a16="http://schemas.microsoft.com/office/drawing/2014/main" id="{00EDB7CB-172C-42AD-A126-B620D162C08C}"/>
              </a:ext>
            </a:extLst>
          </p:cNvPr>
          <p:cNvGrpSpPr/>
          <p:nvPr/>
        </p:nvGrpSpPr>
        <p:grpSpPr>
          <a:xfrm>
            <a:off x="6949103" y="4439121"/>
            <a:ext cx="4377436" cy="1492716"/>
            <a:chOff x="2328953" y="1749039"/>
            <a:chExt cx="1924891" cy="1492716"/>
          </a:xfrm>
        </p:grpSpPr>
        <p:sp>
          <p:nvSpPr>
            <p:cNvPr id="23" name="TextBox 22">
              <a:extLst>
                <a:ext uri="{FF2B5EF4-FFF2-40B4-BE49-F238E27FC236}">
                  <a16:creationId xmlns:a16="http://schemas.microsoft.com/office/drawing/2014/main" id="{1C855DC7-ECF3-4648-8125-D802C8FD954F}"/>
                </a:ext>
              </a:extLst>
            </p:cNvPr>
            <p:cNvSpPr txBox="1"/>
            <p:nvPr/>
          </p:nvSpPr>
          <p:spPr>
            <a:xfrm>
              <a:off x="2530759" y="2002511"/>
              <a:ext cx="1681201" cy="276999"/>
            </a:xfrm>
            <a:prstGeom prst="rect">
              <a:avLst/>
            </a:prstGeom>
            <a:noFill/>
          </p:spPr>
          <p:txBody>
            <a:bodyPr wrap="square" lIns="91440" tIns="45720" rIns="91440" bIns="45720" rtlCol="0" anchor="t">
              <a:spAutoFit/>
            </a:bodyPr>
            <a:lstStyle/>
            <a:p>
              <a:endParaRPr lang="en-US" altLang="ko-KR"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D25BCAE-DB74-4A80-8BAE-D313C03D203F}"/>
                </a:ext>
              </a:extLst>
            </p:cNvPr>
            <p:cNvSpPr txBox="1"/>
            <p:nvPr/>
          </p:nvSpPr>
          <p:spPr>
            <a:xfrm>
              <a:off x="2328953" y="1749039"/>
              <a:ext cx="1924891" cy="1492716"/>
            </a:xfrm>
            <a:prstGeom prst="rect">
              <a:avLst/>
            </a:prstGeom>
            <a:noFill/>
            <a:ln w="3175">
              <a:noFill/>
            </a:ln>
          </p:spPr>
          <p:txBody>
            <a:bodyPr wrap="square" lIns="91440" tIns="45720" rIns="91440" bIns="45720" rtlCol="0" anchor="ctr">
              <a:spAutoFit/>
            </a:bodyPr>
            <a:lstStyle/>
            <a:p>
              <a:r>
                <a:rPr lang="en-US" sz="1300" dirty="0">
                  <a:latin typeface="Avenir Next LT Pro" panose="020B0504020202020204" pitchFamily="34" charset="0"/>
                  <a:ea typeface="+mn-lt"/>
                  <a:cs typeface="+mn-lt"/>
                </a:rPr>
                <a:t>Las </a:t>
              </a:r>
              <a:r>
                <a:rPr lang="en-US" sz="1300" dirty="0" err="1">
                  <a:latin typeface="Avenir Next LT Pro" panose="020B0504020202020204" pitchFamily="34" charset="0"/>
                  <a:ea typeface="+mn-lt"/>
                  <a:cs typeface="+mn-lt"/>
                </a:rPr>
                <a:t>criptomonedas</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baja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capitalización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suelen</a:t>
              </a:r>
              <a:r>
                <a:rPr lang="en-US" sz="1300" dirty="0">
                  <a:latin typeface="Avenir Next LT Pro" panose="020B0504020202020204" pitchFamily="34" charset="0"/>
                  <a:ea typeface="+mn-lt"/>
                  <a:cs typeface="+mn-lt"/>
                </a:rPr>
                <a:t> ser </a:t>
              </a:r>
              <a:r>
                <a:rPr lang="en-US" sz="1300" dirty="0" err="1">
                  <a:latin typeface="Avenir Next LT Pro" panose="020B0504020202020204" pitchFamily="34" charset="0"/>
                  <a:ea typeface="+mn-lt"/>
                  <a:cs typeface="+mn-lt"/>
                </a:rPr>
                <a:t>extremadamente</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volátiles</a:t>
              </a:r>
              <a:r>
                <a:rPr lang="en-US" sz="1300" dirty="0">
                  <a:latin typeface="Avenir Next LT Pro" panose="020B0504020202020204" pitchFamily="34" charset="0"/>
                  <a:ea typeface="+mn-lt"/>
                  <a:cs typeface="+mn-lt"/>
                </a:rPr>
                <a:t> y se </a:t>
              </a:r>
              <a:r>
                <a:rPr lang="en-US" sz="1300" dirty="0" err="1">
                  <a:latin typeface="Avenir Next LT Pro" panose="020B0504020202020204" pitchFamily="34" charset="0"/>
                  <a:ea typeface="+mn-lt"/>
                  <a:cs typeface="+mn-lt"/>
                </a:rPr>
                <a:t>consideran</a:t>
              </a:r>
              <a:r>
                <a:rPr lang="en-US" sz="1300" dirty="0">
                  <a:latin typeface="Avenir Next LT Pro" panose="020B0504020202020204" pitchFamily="34" charset="0"/>
                  <a:ea typeface="+mn-lt"/>
                  <a:cs typeface="+mn-lt"/>
                </a:rPr>
                <a:t> </a:t>
              </a:r>
              <a:br>
                <a:rPr lang="en-US" sz="1300" dirty="0">
                  <a:latin typeface="Avenir Next LT Pro" panose="020B0504020202020204" pitchFamily="34" charset="0"/>
                  <a:ea typeface="+mn-lt"/>
                  <a:cs typeface="+mn-lt"/>
                </a:rPr>
              </a:br>
              <a:r>
                <a:rPr lang="en-US" sz="1300" dirty="0">
                  <a:latin typeface="Avenir Next LT Pro" panose="020B0504020202020204" pitchFamily="34" charset="0"/>
                  <a:ea typeface="+mn-lt"/>
                  <a:cs typeface="+mn-lt"/>
                </a:rPr>
                <a:t>una </a:t>
              </a:r>
              <a:r>
                <a:rPr lang="en-US" sz="1300" dirty="0" err="1">
                  <a:latin typeface="Avenir Next LT Pro" panose="020B0504020202020204" pitchFamily="34" charset="0"/>
                  <a:ea typeface="+mn-lt"/>
                  <a:cs typeface="+mn-lt"/>
                </a:rPr>
                <a:t>inversión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muy</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arriesgada</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aunque</a:t>
              </a:r>
              <a:r>
                <a:rPr lang="en-US" sz="1300" dirty="0">
                  <a:latin typeface="Avenir Next LT Pro" panose="020B0504020202020204" pitchFamily="34" charset="0"/>
                  <a:ea typeface="+mn-lt"/>
                  <a:cs typeface="+mn-lt"/>
                </a:rPr>
                <a:t> a </a:t>
              </a:r>
              <a:r>
                <a:rPr lang="en-US" sz="1300" dirty="0" err="1">
                  <a:latin typeface="Avenir Next LT Pro" panose="020B0504020202020204" pitchFamily="34" charset="0"/>
                  <a:ea typeface="+mn-lt"/>
                  <a:cs typeface="+mn-lt"/>
                </a:rPr>
                <a:t>veces</a:t>
              </a:r>
              <a:r>
                <a:rPr lang="en-US" sz="1300" dirty="0">
                  <a:latin typeface="Avenir Next LT Pro" panose="020B0504020202020204" pitchFamily="34" charset="0"/>
                  <a:ea typeface="+mn-lt"/>
                  <a:cs typeface="+mn-lt"/>
                </a:rPr>
                <a:t> </a:t>
              </a:r>
              <a:br>
                <a:rPr lang="en-US" sz="1300" dirty="0">
                  <a:latin typeface="Avenir Next LT Pro" panose="020B0504020202020204" pitchFamily="34" charset="0"/>
                  <a:ea typeface="+mn-lt"/>
                  <a:cs typeface="+mn-lt"/>
                </a:rPr>
              </a:br>
              <a:r>
                <a:rPr lang="en-US" sz="1300" dirty="0" err="1">
                  <a:latin typeface="Avenir Next LT Pro" panose="020B0504020202020204" pitchFamily="34" charset="0"/>
                  <a:ea typeface="+mn-lt"/>
                  <a:cs typeface="+mn-lt"/>
                </a:rPr>
                <a:t>tengan</a:t>
              </a:r>
              <a:r>
                <a:rPr lang="en-US" sz="1300" dirty="0">
                  <a:latin typeface="Avenir Next LT Pro" panose="020B0504020202020204" pitchFamily="34" charset="0"/>
                  <a:ea typeface="+mn-lt"/>
                  <a:cs typeface="+mn-lt"/>
                </a:rPr>
                <a:t> un gran </a:t>
              </a:r>
              <a:r>
                <a:rPr lang="en-US" sz="1300" dirty="0" err="1">
                  <a:latin typeface="Avenir Next LT Pro" panose="020B0504020202020204" pitchFamily="34" charset="0"/>
                  <a:ea typeface="+mn-lt"/>
                  <a:cs typeface="+mn-lt"/>
                </a:rPr>
                <a:t>potencial</a:t>
              </a:r>
              <a:r>
                <a:rPr lang="en-US" sz="1300" dirty="0">
                  <a:latin typeface="Avenir Next LT Pro" panose="020B0504020202020204" pitchFamily="34" charset="0"/>
                  <a:ea typeface="+mn-lt"/>
                  <a:cs typeface="+mn-lt"/>
                </a:rPr>
                <a:t> de </a:t>
              </a:r>
              <a:r>
                <a:rPr lang="en-US" sz="1300" dirty="0" err="1">
                  <a:latin typeface="Avenir Next LT Pro" panose="020B0504020202020204" pitchFamily="34" charset="0"/>
                  <a:ea typeface="+mn-lt"/>
                  <a:cs typeface="+mn-lt"/>
                </a:rPr>
                <a:t>crecimiento</a:t>
              </a:r>
              <a:r>
                <a:rPr lang="en-US" sz="1300" dirty="0">
                  <a:latin typeface="Avenir Next LT Pro" panose="020B0504020202020204" pitchFamily="34" charset="0"/>
                  <a:ea typeface="+mn-lt"/>
                  <a:cs typeface="+mn-lt"/>
                </a:rPr>
                <a:t> (a </a:t>
              </a:r>
              <a:r>
                <a:rPr lang="en-US" sz="1300" dirty="0" err="1">
                  <a:latin typeface="Avenir Next LT Pro" panose="020B0504020202020204" pitchFamily="34" charset="0"/>
                  <a:ea typeface="+mn-lt"/>
                  <a:cs typeface="+mn-lt"/>
                </a:rPr>
                <a:t>corto</a:t>
              </a:r>
              <a:r>
                <a:rPr lang="en-US" sz="1300" dirty="0">
                  <a:latin typeface="Avenir Next LT Pro" panose="020B0504020202020204" pitchFamily="34" charset="0"/>
                  <a:ea typeface="+mn-lt"/>
                  <a:cs typeface="+mn-lt"/>
                </a:rPr>
                <a:t> </a:t>
              </a:r>
              <a:br>
                <a:rPr lang="en-US" sz="1300" dirty="0">
                  <a:latin typeface="Avenir Next LT Pro" panose="020B0504020202020204" pitchFamily="34" charset="0"/>
                  <a:ea typeface="+mn-lt"/>
                  <a:cs typeface="+mn-lt"/>
                </a:rPr>
              </a:br>
              <a:r>
                <a:rPr lang="en-US" sz="1300" dirty="0" err="1">
                  <a:latin typeface="Avenir Next LT Pro" panose="020B0504020202020204" pitchFamily="34" charset="0"/>
                  <a:ea typeface="+mn-lt"/>
                  <a:cs typeface="+mn-lt"/>
                </a:rPr>
                <a:t>plazo</a:t>
              </a:r>
              <a:r>
                <a:rPr lang="en-US" sz="1300" dirty="0">
                  <a:latin typeface="Avenir Next LT Pro" panose="020B0504020202020204" pitchFamily="34" charset="0"/>
                  <a:ea typeface="+mn-lt"/>
                  <a:cs typeface="+mn-lt"/>
                </a:rPr>
                <a:t>). Sin embargo, ten </a:t>
              </a:r>
              <a:r>
                <a:rPr lang="en-US" sz="1300" dirty="0" err="1">
                  <a:latin typeface="Avenir Next LT Pro" panose="020B0504020202020204" pitchFamily="34" charset="0"/>
                  <a:ea typeface="+mn-lt"/>
                  <a:cs typeface="+mn-lt"/>
                </a:rPr>
                <a:t>en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cuenta</a:t>
              </a:r>
              <a:r>
                <a:rPr lang="en-US" sz="1300" dirty="0">
                  <a:latin typeface="Avenir Next LT Pro" panose="020B0504020202020204" pitchFamily="34" charset="0"/>
                  <a:ea typeface="+mn-lt"/>
                  <a:cs typeface="+mn-lt"/>
                </a:rPr>
                <a:t> que </a:t>
              </a:r>
              <a:r>
                <a:rPr lang="en-US" sz="1300" dirty="0" err="1">
                  <a:latin typeface="Avenir Next LT Pro" panose="020B0504020202020204" pitchFamily="34" charset="0"/>
                  <a:ea typeface="+mn-lt"/>
                  <a:cs typeface="+mn-lt"/>
                </a:rPr>
                <a:t>también</a:t>
              </a:r>
              <a:r>
                <a:rPr lang="en-US" sz="1300" dirty="0">
                  <a:latin typeface="Avenir Next LT Pro" panose="020B0504020202020204" pitchFamily="34" charset="0"/>
                  <a:ea typeface="+mn-lt"/>
                  <a:cs typeface="+mn-lt"/>
                </a:rPr>
                <a:t> </a:t>
              </a:r>
              <a:br>
                <a:rPr lang="en-US" sz="1300" dirty="0">
                  <a:latin typeface="Avenir Next LT Pro" panose="020B0504020202020204" pitchFamily="34" charset="0"/>
                  <a:ea typeface="+mn-lt"/>
                  <a:cs typeface="+mn-lt"/>
                </a:rPr>
              </a:br>
              <a:r>
                <a:rPr lang="en-US" sz="1300" dirty="0" err="1">
                  <a:latin typeface="Avenir Next LT Pro" panose="020B0504020202020204" pitchFamily="34" charset="0"/>
                  <a:ea typeface="+mn-lt"/>
                  <a:cs typeface="+mn-lt"/>
                </a:rPr>
                <a:t>pueden</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hundirse</a:t>
              </a:r>
              <a:r>
                <a:rPr lang="en-US" sz="1300" dirty="0">
                  <a:latin typeface="Avenir Next LT Pro" panose="020B0504020202020204" pitchFamily="34" charset="0"/>
                  <a:ea typeface="+mn-lt"/>
                  <a:cs typeface="+mn-lt"/>
                </a:rPr>
                <a:t>, </a:t>
              </a:r>
              <a:r>
                <a:rPr lang="en-US" sz="1300" dirty="0" err="1">
                  <a:latin typeface="Avenir Next LT Pro" panose="020B0504020202020204" pitchFamily="34" charset="0"/>
                  <a:ea typeface="+mn-lt"/>
                  <a:cs typeface="+mn-lt"/>
                </a:rPr>
                <a:t>literalmente</a:t>
              </a:r>
              <a:r>
                <a:rPr lang="en-US" sz="1300" dirty="0">
                  <a:latin typeface="Avenir Next LT Pro" panose="020B0504020202020204" pitchFamily="34" charset="0"/>
                  <a:ea typeface="+mn-lt"/>
                  <a:cs typeface="+mn-lt"/>
                </a:rPr>
                <a:t>, de un </a:t>
              </a:r>
              <a:r>
                <a:rPr lang="en-US" sz="1300" dirty="0" err="1">
                  <a:latin typeface="Avenir Next LT Pro" panose="020B0504020202020204" pitchFamily="34" charset="0"/>
                  <a:ea typeface="+mn-lt"/>
                  <a:cs typeface="+mn-lt"/>
                </a:rPr>
                <a:t>minuto</a:t>
              </a:r>
              <a:r>
                <a:rPr lang="en-US" sz="1300" dirty="0">
                  <a:latin typeface="Avenir Next LT Pro" panose="020B0504020202020204" pitchFamily="34" charset="0"/>
                  <a:ea typeface="+mn-lt"/>
                  <a:cs typeface="+mn-lt"/>
                </a:rPr>
                <a:t> </a:t>
              </a:r>
              <a:br>
                <a:rPr lang="en-US" sz="1300" dirty="0">
                  <a:latin typeface="Avenir Next LT Pro" panose="020B0504020202020204" pitchFamily="34" charset="0"/>
                  <a:ea typeface="+mn-lt"/>
                  <a:cs typeface="+mn-lt"/>
                </a:rPr>
              </a:br>
              <a:r>
                <a:rPr lang="en-US" sz="1300" dirty="0">
                  <a:latin typeface="Avenir Next LT Pro" panose="020B0504020202020204" pitchFamily="34" charset="0"/>
                  <a:ea typeface="+mn-lt"/>
                  <a:cs typeface="+mn-lt"/>
                </a:rPr>
                <a:t>a </a:t>
              </a:r>
              <a:r>
                <a:rPr lang="en-US" sz="1300" dirty="0" err="1">
                  <a:latin typeface="Avenir Next LT Pro" panose="020B0504020202020204" pitchFamily="34" charset="0"/>
                  <a:ea typeface="+mn-lt"/>
                  <a:cs typeface="+mn-lt"/>
                </a:rPr>
                <a:t>otro</a:t>
              </a:r>
              <a:r>
                <a:rPr lang="en-US" sz="1300" dirty="0">
                  <a:latin typeface="Avenir Next LT Pro" panose="020B0504020202020204" pitchFamily="34" charset="0"/>
                  <a:ea typeface="+mn-lt"/>
                  <a:cs typeface="+mn-lt"/>
                </a:rPr>
                <a:t>. </a:t>
              </a:r>
              <a:endParaRPr lang="es-ES" sz="1300" dirty="0">
                <a:latin typeface="Avenir Next LT Pro" panose="020B0504020202020204" pitchFamily="34" charset="0"/>
                <a:ea typeface="+mn-lt"/>
                <a:cs typeface="+mn-lt"/>
              </a:endParaRPr>
            </a:p>
          </p:txBody>
        </p:sp>
      </p:grpSp>
      <p:sp>
        <p:nvSpPr>
          <p:cNvPr id="25" name="TextBox 24">
            <a:extLst>
              <a:ext uri="{FF2B5EF4-FFF2-40B4-BE49-F238E27FC236}">
                <a16:creationId xmlns:a16="http://schemas.microsoft.com/office/drawing/2014/main" id="{81927976-BD6F-4E36-8395-92BC86ABB12A}"/>
              </a:ext>
            </a:extLst>
          </p:cNvPr>
          <p:cNvSpPr txBox="1"/>
          <p:nvPr/>
        </p:nvSpPr>
        <p:spPr>
          <a:xfrm>
            <a:off x="5049539" y="3690996"/>
            <a:ext cx="2065166" cy="646331"/>
          </a:xfrm>
          <a:prstGeom prst="rect">
            <a:avLst/>
          </a:prstGeom>
          <a:noFill/>
          <a:ln w="3175">
            <a:noFill/>
          </a:ln>
        </p:spPr>
        <p:txBody>
          <a:bodyPr wrap="square" lIns="91440" tIns="45720" rIns="91440" bIns="45720" rtlCol="0" anchor="ctr">
            <a:spAutoFit/>
          </a:bodyPr>
          <a:lstStyle/>
          <a:p>
            <a:pPr algn="ctr"/>
            <a:r>
              <a:rPr lang="en-US" altLang="ko-KR" sz="3600" b="1" dirty="0">
                <a:solidFill>
                  <a:schemeClr val="bg1"/>
                </a:solidFill>
                <a:cs typeface="Arial"/>
              </a:rPr>
              <a:t>CRYPTO</a:t>
            </a:r>
            <a:endParaRPr lang="es-ES" altLang="ko-KR" dirty="0"/>
          </a:p>
        </p:txBody>
      </p:sp>
      <p:sp>
        <p:nvSpPr>
          <p:cNvPr id="26" name="CuadroTexto 25">
            <a:extLst>
              <a:ext uri="{FF2B5EF4-FFF2-40B4-BE49-F238E27FC236}">
                <a16:creationId xmlns:a16="http://schemas.microsoft.com/office/drawing/2014/main" id="{442C9038-3E32-44D9-BB61-0AB21479244D}"/>
              </a:ext>
            </a:extLst>
          </p:cNvPr>
          <p:cNvSpPr txBox="1"/>
          <p:nvPr/>
        </p:nvSpPr>
        <p:spPr>
          <a:xfrm>
            <a:off x="793172" y="1217468"/>
            <a:ext cx="104064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latin typeface="Avenir Next LT Pro" panose="020B0504020202020204" pitchFamily="34" charset="0"/>
                <a:ea typeface="+mn-lt"/>
                <a:cs typeface="+mn-lt"/>
              </a:rPr>
              <a:t>¿Es la capitalización del mercado la mejor manera de medir la popularidad de una criptomoneda?</a:t>
            </a:r>
            <a:endParaRPr lang="es-ES" dirty="0">
              <a:latin typeface="Avenir Next LT Pro" panose="020B0504020202020204" pitchFamily="34" charset="0"/>
            </a:endParaRPr>
          </a:p>
          <a:p>
            <a:pPr algn="l"/>
            <a:endParaRPr lang="es-ES" dirty="0">
              <a:cs typeface="Arial"/>
            </a:endParaRPr>
          </a:p>
        </p:txBody>
      </p:sp>
    </p:spTree>
    <p:extLst>
      <p:ext uri="{BB962C8B-B14F-4D97-AF65-F5344CB8AC3E}">
        <p14:creationId xmlns:p14="http://schemas.microsoft.com/office/powerpoint/2010/main" val="331957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dirty="0" err="1">
                <a:latin typeface="Agency FB" panose="020B0503020202020204" pitchFamily="34" charset="0"/>
                <a:cs typeface="Arial"/>
              </a:rPr>
              <a:t>Minería</a:t>
            </a:r>
            <a:r>
              <a:rPr lang="en-US" dirty="0">
                <a:latin typeface="Agency FB" panose="020B0503020202020204" pitchFamily="34" charset="0"/>
                <a:cs typeface="Arial"/>
              </a:rPr>
              <a:t> de </a:t>
            </a:r>
            <a:r>
              <a:rPr lang="en-US" dirty="0" err="1">
                <a:latin typeface="Agency FB" panose="020B0503020202020204" pitchFamily="34" charset="0"/>
                <a:cs typeface="Arial"/>
              </a:rPr>
              <a:t>Datos</a:t>
            </a:r>
            <a:endParaRPr lang="en-US" dirty="0" err="1">
              <a:latin typeface="Agency FB" panose="020B0503020202020204" pitchFamily="34" charset="0"/>
            </a:endParaRPr>
          </a:p>
        </p:txBody>
      </p:sp>
      <p:sp>
        <p:nvSpPr>
          <p:cNvPr id="3" name="Oval 10">
            <a:extLst>
              <a:ext uri="{FF2B5EF4-FFF2-40B4-BE49-F238E27FC236}">
                <a16:creationId xmlns:a16="http://schemas.microsoft.com/office/drawing/2014/main" id="{600DE9B4-FEAD-497A-9230-C9CB19CEC976}"/>
              </a:ext>
            </a:extLst>
          </p:cNvPr>
          <p:cNvSpPr/>
          <p:nvPr/>
        </p:nvSpPr>
        <p:spPr>
          <a:xfrm>
            <a:off x="732320" y="1880880"/>
            <a:ext cx="567382" cy="541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13">
            <a:extLst>
              <a:ext uri="{FF2B5EF4-FFF2-40B4-BE49-F238E27FC236}">
                <a16:creationId xmlns:a16="http://schemas.microsoft.com/office/drawing/2014/main" id="{4E5C5000-0E89-454C-9180-F05CACDC7822}"/>
              </a:ext>
            </a:extLst>
          </p:cNvPr>
          <p:cNvSpPr/>
          <p:nvPr/>
        </p:nvSpPr>
        <p:spPr>
          <a:xfrm>
            <a:off x="759072" y="2753491"/>
            <a:ext cx="532746" cy="532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16">
            <a:extLst>
              <a:ext uri="{FF2B5EF4-FFF2-40B4-BE49-F238E27FC236}">
                <a16:creationId xmlns:a16="http://schemas.microsoft.com/office/drawing/2014/main" id="{6EF87DEB-54E7-480E-8E93-77B348B5032A}"/>
              </a:ext>
            </a:extLst>
          </p:cNvPr>
          <p:cNvSpPr/>
          <p:nvPr/>
        </p:nvSpPr>
        <p:spPr>
          <a:xfrm>
            <a:off x="727153" y="3967493"/>
            <a:ext cx="567382" cy="5240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19">
            <a:extLst>
              <a:ext uri="{FF2B5EF4-FFF2-40B4-BE49-F238E27FC236}">
                <a16:creationId xmlns:a16="http://schemas.microsoft.com/office/drawing/2014/main" id="{E054642D-D7C8-44D7-ABD0-FB53FE02F8A2}"/>
              </a:ext>
            </a:extLst>
          </p:cNvPr>
          <p:cNvSpPr/>
          <p:nvPr/>
        </p:nvSpPr>
        <p:spPr>
          <a:xfrm>
            <a:off x="758769" y="5153494"/>
            <a:ext cx="532746" cy="5327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4C7A149-D557-47C6-B8A2-39F7D444ADDF}"/>
              </a:ext>
            </a:extLst>
          </p:cNvPr>
          <p:cNvSpPr txBox="1"/>
          <p:nvPr/>
        </p:nvSpPr>
        <p:spPr>
          <a:xfrm>
            <a:off x="748631" y="1947197"/>
            <a:ext cx="539577" cy="408769"/>
          </a:xfrm>
          <a:prstGeom prst="rect">
            <a:avLst/>
          </a:prstGeom>
          <a:noFill/>
        </p:spPr>
        <p:txBody>
          <a:bodyPr wrap="square" rtlCol="0">
            <a:spAutoFit/>
          </a:bodyPr>
          <a:lstStyle/>
          <a:p>
            <a:pPr algn="ctr"/>
            <a:r>
              <a:rPr lang="en-US" altLang="ko-KR" sz="2000" b="1" dirty="0">
                <a:ln w="12700">
                  <a:solidFill>
                    <a:schemeClr val="bg1"/>
                  </a:solidFill>
                </a:ln>
                <a:solidFill>
                  <a:schemeClr val="bg1"/>
                </a:solidFill>
                <a:cs typeface="Arial" pitchFamily="34" charset="0"/>
              </a:rPr>
              <a:t>01</a:t>
            </a:r>
            <a:endParaRPr lang="ko-KR" altLang="en-US" sz="2000" b="1" dirty="0">
              <a:ln w="12700">
                <a:solidFill>
                  <a:schemeClr val="bg1"/>
                </a:solidFill>
              </a:ln>
              <a:solidFill>
                <a:schemeClr val="bg1"/>
              </a:solidFill>
              <a:cs typeface="Arial" pitchFamily="34" charset="0"/>
            </a:endParaRPr>
          </a:p>
        </p:txBody>
      </p:sp>
      <p:grpSp>
        <p:nvGrpSpPr>
          <p:cNvPr id="8" name="Group 22">
            <a:extLst>
              <a:ext uri="{FF2B5EF4-FFF2-40B4-BE49-F238E27FC236}">
                <a16:creationId xmlns:a16="http://schemas.microsoft.com/office/drawing/2014/main" id="{030010E5-39C4-4B98-A9F9-67DDB51D9C69}"/>
              </a:ext>
            </a:extLst>
          </p:cNvPr>
          <p:cNvGrpSpPr/>
          <p:nvPr/>
        </p:nvGrpSpPr>
        <p:grpSpPr>
          <a:xfrm>
            <a:off x="1517935" y="1479363"/>
            <a:ext cx="5686170" cy="973858"/>
            <a:chOff x="6210998" y="1433695"/>
            <a:chExt cx="1457346" cy="973858"/>
          </a:xfrm>
        </p:grpSpPr>
        <p:sp>
          <p:nvSpPr>
            <p:cNvPr id="9" name="TextBox 8">
              <a:extLst>
                <a:ext uri="{FF2B5EF4-FFF2-40B4-BE49-F238E27FC236}">
                  <a16:creationId xmlns:a16="http://schemas.microsoft.com/office/drawing/2014/main" id="{786B4106-A5B7-4F90-B0F9-13F54A0D0B66}"/>
                </a:ext>
              </a:extLst>
            </p:cNvPr>
            <p:cNvSpPr txBox="1"/>
            <p:nvPr/>
          </p:nvSpPr>
          <p:spPr>
            <a:xfrm>
              <a:off x="6210998" y="1433695"/>
              <a:ext cx="1457346" cy="276999"/>
            </a:xfrm>
            <a:prstGeom prst="rect">
              <a:avLst/>
            </a:prstGeom>
            <a:noFill/>
          </p:spPr>
          <p:txBody>
            <a:bodyPr wrap="square" lIns="91440" tIns="45720" rIns="91440" bIns="45720" rtlCol="0" anchor="t">
              <a:spAutoFit/>
            </a:bodyPr>
            <a:lstStyle/>
            <a:p>
              <a:r>
                <a:rPr lang="en-US" altLang="ko-KR" sz="1200" b="1">
                  <a:solidFill>
                    <a:schemeClr val="accent4"/>
                  </a:solidFill>
                  <a:latin typeface="Avenir Next LT Pro" panose="020B0504020202020204" pitchFamily="34" charset="0"/>
                  <a:cs typeface="Arial"/>
                </a:rPr>
                <a:t>¿Qué es la Minería de Datos?</a:t>
              </a:r>
              <a:endParaRPr lang="en-US" altLang="ko-KR" sz="1200" b="1" dirty="0">
                <a:solidFill>
                  <a:schemeClr val="accent4"/>
                </a:solidFill>
                <a:latin typeface="Avenir Next LT Pro" panose="020B0504020202020204" pitchFamily="34" charset="0"/>
                <a:cs typeface="Arial"/>
              </a:endParaRPr>
            </a:p>
          </p:txBody>
        </p:sp>
        <p:sp>
          <p:nvSpPr>
            <p:cNvPr id="10" name="TextBox 9">
              <a:extLst>
                <a:ext uri="{FF2B5EF4-FFF2-40B4-BE49-F238E27FC236}">
                  <a16:creationId xmlns:a16="http://schemas.microsoft.com/office/drawing/2014/main" id="{BC5F6111-52D9-4D8C-B912-46217B1B497C}"/>
                </a:ext>
              </a:extLst>
            </p:cNvPr>
            <p:cNvSpPr txBox="1"/>
            <p:nvPr/>
          </p:nvSpPr>
          <p:spPr>
            <a:xfrm>
              <a:off x="6210998" y="1761222"/>
              <a:ext cx="1457346" cy="646331"/>
            </a:xfrm>
            <a:prstGeom prst="rect">
              <a:avLst/>
            </a:prstGeom>
            <a:noFill/>
          </p:spPr>
          <p:txBody>
            <a:bodyPr wrap="square" lIns="91440" tIns="45720" rIns="91440" bIns="45720" rtlCol="0" anchor="t">
              <a:spAutoFit/>
            </a:bodyPr>
            <a:lstStyle/>
            <a:p>
              <a:r>
                <a:rPr lang="es-ES" altLang="ko-KR" sz="1200" dirty="0">
                  <a:latin typeface="Avenir Next LT Pro" panose="020B0504020202020204" pitchFamily="34" charset="0"/>
                  <a:ea typeface="+mn-lt"/>
                  <a:cs typeface="+mn-lt"/>
                </a:rPr>
                <a:t>La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minería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criptomonedas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el</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proceso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en</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el</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que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los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mineros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utilizan</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la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potencia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informática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(hash),</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para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procesar</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transacciones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y</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obtener</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recompensas,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en</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este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caso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criptomonedas.</a:t>
              </a:r>
              <a:endParaRPr lang="ko-KR" altLang="es-ES" dirty="0">
                <a:latin typeface="Avenir Next LT Pro" panose="020B0504020202020204" pitchFamily="34" charset="0"/>
                <a:ea typeface="+mn-lt"/>
                <a:cs typeface="+mn-lt"/>
              </a:endParaRPr>
            </a:p>
          </p:txBody>
        </p:sp>
      </p:grpSp>
      <p:grpSp>
        <p:nvGrpSpPr>
          <p:cNvPr id="11" name="Group 25">
            <a:extLst>
              <a:ext uri="{FF2B5EF4-FFF2-40B4-BE49-F238E27FC236}">
                <a16:creationId xmlns:a16="http://schemas.microsoft.com/office/drawing/2014/main" id="{FC2DC92F-F5AD-472A-B20C-A5CFD86B54F1}"/>
              </a:ext>
            </a:extLst>
          </p:cNvPr>
          <p:cNvGrpSpPr/>
          <p:nvPr/>
        </p:nvGrpSpPr>
        <p:grpSpPr>
          <a:xfrm>
            <a:off x="1517935" y="4825117"/>
            <a:ext cx="4943747" cy="1423947"/>
            <a:chOff x="6210998" y="1433695"/>
            <a:chExt cx="1457346" cy="1423947"/>
          </a:xfrm>
        </p:grpSpPr>
        <p:sp>
          <p:nvSpPr>
            <p:cNvPr id="12" name="TextBox 11">
              <a:extLst>
                <a:ext uri="{FF2B5EF4-FFF2-40B4-BE49-F238E27FC236}">
                  <a16:creationId xmlns:a16="http://schemas.microsoft.com/office/drawing/2014/main" id="{C295F9CA-0A0F-44DB-924A-3F9633E0F0ED}"/>
                </a:ext>
              </a:extLst>
            </p:cNvPr>
            <p:cNvSpPr txBox="1"/>
            <p:nvPr/>
          </p:nvSpPr>
          <p:spPr>
            <a:xfrm>
              <a:off x="6210998" y="1433695"/>
              <a:ext cx="1457346" cy="276999"/>
            </a:xfrm>
            <a:prstGeom prst="rect">
              <a:avLst/>
            </a:prstGeom>
            <a:noFill/>
          </p:spPr>
          <p:txBody>
            <a:bodyPr wrap="square" lIns="91440" tIns="45720" rIns="91440" bIns="45720" rtlCol="0" anchor="t">
              <a:spAutoFit/>
            </a:bodyPr>
            <a:lstStyle/>
            <a:p>
              <a:endParaRPr lang="en-US" altLang="ko-KR" sz="1200" b="1" dirty="0">
                <a:solidFill>
                  <a:schemeClr val="accent1"/>
                </a:solidFill>
                <a:latin typeface="Avenir Next LT Pro" panose="020B0504020202020204" pitchFamily="34" charset="0"/>
                <a:cs typeface="Arial" pitchFamily="34" charset="0"/>
              </a:endParaRPr>
            </a:p>
          </p:txBody>
        </p:sp>
        <p:sp>
          <p:nvSpPr>
            <p:cNvPr id="13" name="TextBox 12">
              <a:extLst>
                <a:ext uri="{FF2B5EF4-FFF2-40B4-BE49-F238E27FC236}">
                  <a16:creationId xmlns:a16="http://schemas.microsoft.com/office/drawing/2014/main" id="{A42A04FE-3B3A-4EF3-BCE0-F1F77F2C9398}"/>
                </a:ext>
              </a:extLst>
            </p:cNvPr>
            <p:cNvSpPr txBox="1"/>
            <p:nvPr/>
          </p:nvSpPr>
          <p:spPr>
            <a:xfrm>
              <a:off x="6210998" y="1657313"/>
              <a:ext cx="1457346" cy="1200329"/>
            </a:xfrm>
            <a:prstGeom prst="rect">
              <a:avLst/>
            </a:prstGeom>
            <a:noFill/>
          </p:spPr>
          <p:txBody>
            <a:bodyPr wrap="square" lIns="91440" tIns="45720" rIns="91440" bIns="45720" rtlCol="0" anchor="t">
              <a:spAutoFit/>
            </a:bodyPr>
            <a:lstStyle/>
            <a:p>
              <a:r>
                <a:rPr lang="ko-KR" sz="1200" dirty="0" err="1">
                  <a:latin typeface="Avenir Next LT Pro" panose="020B0504020202020204" pitchFamily="34" charset="0"/>
                  <a:ea typeface="+mn-lt"/>
                  <a:cs typeface="+mn-lt"/>
                </a:rPr>
                <a:t>Cuando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software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resuelve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transacción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minero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recibirá</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una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cierta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cantidad</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de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monedas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digitales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Cuanto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más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rápido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hardware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del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minero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pueda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procesar</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estos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problemas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matemáticos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más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probable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verifique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transacciones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y</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reciba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sus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recompensas</a:t>
              </a:r>
              <a:r>
                <a:rPr lang="ko-KR" sz="1200" dirty="0">
                  <a:latin typeface="Avenir Next LT Pro" panose="020B0504020202020204" pitchFamily="34" charset="0"/>
                  <a:ea typeface="+mn-lt"/>
                  <a:cs typeface="+mn-lt"/>
                </a:rPr>
                <a:t>.</a:t>
              </a:r>
              <a:endParaRPr lang="es-ES" altLang="ko-KR" dirty="0">
                <a:latin typeface="Avenir Next LT Pro" panose="020B0504020202020204" pitchFamily="34" charset="0"/>
              </a:endParaRPr>
            </a:p>
            <a:p>
              <a:endParaRPr lang="ko-KR" altLang="en-US" sz="1200" dirty="0">
                <a:solidFill>
                  <a:schemeClr val="tx1">
                    <a:lumMod val="75000"/>
                    <a:lumOff val="25000"/>
                  </a:schemeClr>
                </a:solidFill>
                <a:latin typeface="Avenir Next LT Pro" panose="020B0504020202020204" pitchFamily="34" charset="0"/>
                <a:cs typeface="Arial" pitchFamily="34" charset="0"/>
              </a:endParaRPr>
            </a:p>
          </p:txBody>
        </p:sp>
      </p:grpSp>
      <p:grpSp>
        <p:nvGrpSpPr>
          <p:cNvPr id="14" name="Group 28">
            <a:extLst>
              <a:ext uri="{FF2B5EF4-FFF2-40B4-BE49-F238E27FC236}">
                <a16:creationId xmlns:a16="http://schemas.microsoft.com/office/drawing/2014/main" id="{344D2F12-6814-4A7B-AFDB-CFB7B44A77F4}"/>
              </a:ext>
            </a:extLst>
          </p:cNvPr>
          <p:cNvGrpSpPr/>
          <p:nvPr/>
        </p:nvGrpSpPr>
        <p:grpSpPr>
          <a:xfrm>
            <a:off x="1517935" y="2577296"/>
            <a:ext cx="5686170" cy="1271770"/>
            <a:chOff x="6210998" y="1433695"/>
            <a:chExt cx="1457346" cy="1271770"/>
          </a:xfrm>
        </p:grpSpPr>
        <p:sp>
          <p:nvSpPr>
            <p:cNvPr id="15" name="TextBox 14">
              <a:extLst>
                <a:ext uri="{FF2B5EF4-FFF2-40B4-BE49-F238E27FC236}">
                  <a16:creationId xmlns:a16="http://schemas.microsoft.com/office/drawing/2014/main" id="{61DE783A-94C7-4838-AA87-00752085D069}"/>
                </a:ext>
              </a:extLst>
            </p:cNvPr>
            <p:cNvSpPr txBox="1"/>
            <p:nvPr/>
          </p:nvSpPr>
          <p:spPr>
            <a:xfrm>
              <a:off x="6210998" y="1433695"/>
              <a:ext cx="1457346" cy="276999"/>
            </a:xfrm>
            <a:prstGeom prst="rect">
              <a:avLst/>
            </a:prstGeom>
            <a:noFill/>
          </p:spPr>
          <p:txBody>
            <a:bodyPr wrap="square" lIns="91440" tIns="45720" rIns="91440" bIns="45720" rtlCol="0" anchor="t">
              <a:spAutoFit/>
            </a:bodyPr>
            <a:lstStyle/>
            <a:p>
              <a:endParaRPr lang="en-US" altLang="ko-KR" sz="1200" b="1" dirty="0">
                <a:solidFill>
                  <a:schemeClr val="accent3"/>
                </a:solidFill>
                <a:latin typeface="Avenir Next LT Pro" panose="020B0504020202020204" pitchFamily="34" charset="0"/>
                <a:cs typeface="Arial" pitchFamily="34" charset="0"/>
              </a:endParaRPr>
            </a:p>
          </p:txBody>
        </p:sp>
        <p:sp>
          <p:nvSpPr>
            <p:cNvPr id="16" name="TextBox 15">
              <a:extLst>
                <a:ext uri="{FF2B5EF4-FFF2-40B4-BE49-F238E27FC236}">
                  <a16:creationId xmlns:a16="http://schemas.microsoft.com/office/drawing/2014/main" id="{3F29C9F4-BD46-40A5-8B87-695B09AF2A72}"/>
                </a:ext>
              </a:extLst>
            </p:cNvPr>
            <p:cNvSpPr txBox="1"/>
            <p:nvPr/>
          </p:nvSpPr>
          <p:spPr>
            <a:xfrm>
              <a:off x="6210998" y="1505136"/>
              <a:ext cx="1457346" cy="1200329"/>
            </a:xfrm>
            <a:prstGeom prst="rect">
              <a:avLst/>
            </a:prstGeom>
            <a:noFill/>
          </p:spPr>
          <p:txBody>
            <a:bodyPr wrap="square" lIns="91440" tIns="45720" rIns="91440" bIns="45720" rtlCol="0" anchor="t">
              <a:spAutoFit/>
            </a:bodyPr>
            <a:lstStyle/>
            <a:p>
              <a:r>
                <a:rPr lang="es-ES" altLang="ko-KR" sz="1200" dirty="0">
                  <a:latin typeface="Avenir Next LT Pro" panose="020B0504020202020204" pitchFamily="34" charset="0"/>
                  <a:ea typeface="+mn-lt"/>
                  <a:cs typeface="+mn-lt"/>
                </a:rPr>
                <a:t>Dicho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otra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forma,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el</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proceso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agregar</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nuevos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registros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transacciones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como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bloques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la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cadena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bloques.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también,</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que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el</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proceso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registrar</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transacciones</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B</a:t>
              </a:r>
              <a:r>
                <a:rPr lang="es-ES" altLang="ko-KR" sz="1200" dirty="0" err="1">
                  <a:latin typeface="Avenir Next LT Pro" panose="020B0504020202020204" pitchFamily="34" charset="0"/>
                  <a:ea typeface="+mn-lt"/>
                  <a:cs typeface="+mn-lt"/>
                </a:rPr>
                <a:t>lockchain</a:t>
              </a:r>
              <a:r>
                <a:rPr lang="es-ES" altLang="ko-KR" sz="1200" dirty="0">
                  <a:latin typeface="Avenir Next LT Pro" panose="020B0504020202020204" pitchFamily="34" charset="0"/>
                  <a:ea typeface="+mn-lt"/>
                  <a:cs typeface="+mn-lt"/>
                </a:rPr>
                <a:t>,</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cambio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una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recompensa,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entregada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en</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el</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mismo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tipo</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de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criptomoneda</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que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se</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está</a:t>
              </a:r>
              <a:r>
                <a:rPr lang="ko-KR" altLang="es-ES"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minando.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Por</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ejemplo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si</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mina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Bitcoin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recompensa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en</a:t>
              </a:r>
              <a:r>
                <a:rPr lang="ko-KR" sz="1200" dirty="0">
                  <a:latin typeface="Avenir Next LT Pro" panose="020B0504020202020204" pitchFamily="34" charset="0"/>
                  <a:ea typeface="+mn-lt"/>
                  <a:cs typeface="+mn-lt"/>
                </a:rPr>
                <a:t> BTC.</a:t>
              </a:r>
              <a:endParaRPr lang="es-ES" altLang="ko-KR" dirty="0">
                <a:latin typeface="Avenir Next LT Pro" panose="020B0504020202020204" pitchFamily="34" charset="0"/>
              </a:endParaRPr>
            </a:p>
            <a:p>
              <a:r>
                <a:rPr lang="ko-KR" altLang="en-US" sz="1200" dirty="0">
                  <a:solidFill>
                    <a:schemeClr val="tx1">
                      <a:lumMod val="75000"/>
                      <a:lumOff val="25000"/>
                    </a:schemeClr>
                  </a:solidFill>
                  <a:latin typeface="Avenir Next LT Pro" panose="020B0504020202020204" pitchFamily="34" charset="0"/>
                  <a:cs typeface="Arial"/>
                </a:rPr>
                <a:t>  </a:t>
              </a:r>
              <a:endParaRPr lang="ko-KR" dirty="0">
                <a:latin typeface="Avenir Next LT Pro" panose="020B0504020202020204" pitchFamily="34" charset="0"/>
              </a:endParaRPr>
            </a:p>
          </p:txBody>
        </p:sp>
      </p:grpSp>
      <p:grpSp>
        <p:nvGrpSpPr>
          <p:cNvPr id="17" name="Group 31">
            <a:extLst>
              <a:ext uri="{FF2B5EF4-FFF2-40B4-BE49-F238E27FC236}">
                <a16:creationId xmlns:a16="http://schemas.microsoft.com/office/drawing/2014/main" id="{254C0965-91CF-4F26-AAC1-4E6C352A7763}"/>
              </a:ext>
            </a:extLst>
          </p:cNvPr>
          <p:cNvGrpSpPr/>
          <p:nvPr/>
        </p:nvGrpSpPr>
        <p:grpSpPr>
          <a:xfrm>
            <a:off x="1517935" y="3614616"/>
            <a:ext cx="4943747" cy="1449924"/>
            <a:chOff x="6210998" y="1433695"/>
            <a:chExt cx="1457346" cy="1449924"/>
          </a:xfrm>
        </p:grpSpPr>
        <p:sp>
          <p:nvSpPr>
            <p:cNvPr id="18" name="TextBox 17">
              <a:extLst>
                <a:ext uri="{FF2B5EF4-FFF2-40B4-BE49-F238E27FC236}">
                  <a16:creationId xmlns:a16="http://schemas.microsoft.com/office/drawing/2014/main" id="{E0CDA895-53A2-4249-B3BE-55E5593AED9A}"/>
                </a:ext>
              </a:extLst>
            </p:cNvPr>
            <p:cNvSpPr txBox="1"/>
            <p:nvPr/>
          </p:nvSpPr>
          <p:spPr>
            <a:xfrm>
              <a:off x="6210998" y="1433695"/>
              <a:ext cx="1457346" cy="276999"/>
            </a:xfrm>
            <a:prstGeom prst="rect">
              <a:avLst/>
            </a:prstGeom>
            <a:noFill/>
          </p:spPr>
          <p:txBody>
            <a:bodyPr wrap="square" lIns="91440" tIns="45720" rIns="91440" bIns="45720" rtlCol="0" anchor="t">
              <a:spAutoFit/>
            </a:bodyPr>
            <a:lstStyle/>
            <a:p>
              <a:endParaRPr lang="en-US" altLang="ko-KR" sz="1200" b="1" dirty="0">
                <a:solidFill>
                  <a:schemeClr val="accent2"/>
                </a:solidFill>
                <a:latin typeface="Avenir Next LT Pro" panose="020B0504020202020204" pitchFamily="34" charset="0"/>
                <a:cs typeface="Arial" pitchFamily="34" charset="0"/>
              </a:endParaRPr>
            </a:p>
          </p:txBody>
        </p:sp>
        <p:sp>
          <p:nvSpPr>
            <p:cNvPr id="19" name="TextBox 18">
              <a:extLst>
                <a:ext uri="{FF2B5EF4-FFF2-40B4-BE49-F238E27FC236}">
                  <a16:creationId xmlns:a16="http://schemas.microsoft.com/office/drawing/2014/main" id="{B0B126EB-C1E9-4B36-9D73-76047D48F19D}"/>
                </a:ext>
              </a:extLst>
            </p:cNvPr>
            <p:cNvSpPr txBox="1"/>
            <p:nvPr/>
          </p:nvSpPr>
          <p:spPr>
            <a:xfrm>
              <a:off x="6210998" y="1683290"/>
              <a:ext cx="1457346" cy="1200329"/>
            </a:xfrm>
            <a:prstGeom prst="rect">
              <a:avLst/>
            </a:prstGeom>
            <a:noFill/>
          </p:spPr>
          <p:txBody>
            <a:bodyPr wrap="square" lIns="91440" tIns="45720" rIns="91440" bIns="45720" rtlCol="0" anchor="t">
              <a:spAutoFit/>
            </a:bodyPr>
            <a:lstStyle/>
            <a:p>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minería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requiere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un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software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específico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para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resolución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de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problemas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matemáticos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y</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verificación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de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transacción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legal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confirma</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un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bloque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un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bloque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Estos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bloques</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se</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van</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agregando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al</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libro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mayor</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público</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blockchain</a:t>
              </a:r>
              <a:r>
                <a:rPr lang="ko-KR"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aproximadamente</a:t>
              </a:r>
              <a:r>
                <a:rPr lang="ko-KR" sz="1200" dirty="0">
                  <a:latin typeface="Avenir Next LT Pro" panose="020B0504020202020204" pitchFamily="34" charset="0"/>
                  <a:ea typeface="+mn-lt"/>
                  <a:cs typeface="+mn-lt"/>
                </a:rPr>
                <a:t> </a:t>
              </a:r>
              <a:r>
                <a:rPr lang="es-ES" altLang="ko-KR" sz="1200" dirty="0">
                  <a:latin typeface="Avenir Next LT Pro" panose="020B0504020202020204" pitchFamily="34" charset="0"/>
                  <a:ea typeface="+mn-lt"/>
                  <a:cs typeface="+mn-lt"/>
                </a:rPr>
                <a:t>cada 10</a:t>
              </a:r>
              <a:r>
                <a:rPr lang="ko-KR" sz="1200" dirty="0">
                  <a:latin typeface="Avenir Next LT Pro" panose="020B0504020202020204" pitchFamily="34" charset="0"/>
                  <a:ea typeface="+mn-lt"/>
                  <a:cs typeface="+mn-lt"/>
                </a:rPr>
                <a:t> </a:t>
              </a:r>
              <a:r>
                <a:rPr lang="ko-KR" sz="1200" dirty="0" err="1">
                  <a:latin typeface="Avenir Next LT Pro" panose="020B0504020202020204" pitchFamily="34" charset="0"/>
                  <a:ea typeface="+mn-lt"/>
                  <a:cs typeface="+mn-lt"/>
                </a:rPr>
                <a:t>minutos</a:t>
              </a:r>
              <a:r>
                <a:rPr lang="ko-KR" sz="1200" dirty="0">
                  <a:latin typeface="Avenir Next LT Pro" panose="020B0504020202020204" pitchFamily="34" charset="0"/>
                  <a:ea typeface="+mn-lt"/>
                  <a:cs typeface="+mn-lt"/>
                </a:rPr>
                <a:t>.</a:t>
              </a:r>
              <a:endParaRPr lang="es-ES" altLang="ko-KR" dirty="0">
                <a:latin typeface="Avenir Next LT Pro" panose="020B0504020202020204" pitchFamily="34" charset="0"/>
              </a:endParaRPr>
            </a:p>
            <a:p>
              <a:endParaRPr lang="ko-KR" altLang="en-US" sz="1200" dirty="0">
                <a:solidFill>
                  <a:schemeClr val="tx1">
                    <a:lumMod val="75000"/>
                    <a:lumOff val="25000"/>
                  </a:schemeClr>
                </a:solidFill>
                <a:latin typeface="Avenir Next LT Pro" panose="020B0504020202020204" pitchFamily="34" charset="0"/>
                <a:cs typeface="Arial" pitchFamily="34" charset="0"/>
              </a:endParaRPr>
            </a:p>
          </p:txBody>
        </p:sp>
      </p:grpSp>
      <p:sp>
        <p:nvSpPr>
          <p:cNvPr id="20" name="TextBox 19">
            <a:extLst>
              <a:ext uri="{FF2B5EF4-FFF2-40B4-BE49-F238E27FC236}">
                <a16:creationId xmlns:a16="http://schemas.microsoft.com/office/drawing/2014/main" id="{2EEFC025-0B0E-4985-81AD-0944E2E211A2}"/>
              </a:ext>
            </a:extLst>
          </p:cNvPr>
          <p:cNvSpPr txBox="1"/>
          <p:nvPr/>
        </p:nvSpPr>
        <p:spPr>
          <a:xfrm>
            <a:off x="785323" y="2808741"/>
            <a:ext cx="470305" cy="400110"/>
          </a:xfrm>
          <a:prstGeom prst="rect">
            <a:avLst/>
          </a:prstGeom>
          <a:noFill/>
        </p:spPr>
        <p:txBody>
          <a:bodyPr wrap="square" rtlCol="0">
            <a:spAutoFit/>
          </a:bodyPr>
          <a:lstStyle/>
          <a:p>
            <a:pPr algn="ctr"/>
            <a:r>
              <a:rPr lang="en-US" altLang="ko-KR" sz="2000" b="1" dirty="0">
                <a:ln w="12700">
                  <a:solidFill>
                    <a:schemeClr val="bg1"/>
                  </a:solidFill>
                </a:ln>
                <a:solidFill>
                  <a:schemeClr val="bg1"/>
                </a:solidFill>
                <a:cs typeface="Arial" pitchFamily="34" charset="0"/>
              </a:rPr>
              <a:t>02</a:t>
            </a:r>
            <a:endParaRPr lang="ko-KR" altLang="en-US" sz="2000" b="1" dirty="0">
              <a:ln w="12700">
                <a:solidFill>
                  <a:schemeClr val="bg1"/>
                </a:solidFill>
              </a:ln>
              <a:solidFill>
                <a:schemeClr val="bg1"/>
              </a:solidFill>
              <a:cs typeface="Arial" pitchFamily="34" charset="0"/>
            </a:endParaRPr>
          </a:p>
        </p:txBody>
      </p:sp>
      <p:sp>
        <p:nvSpPr>
          <p:cNvPr id="21" name="TextBox 20">
            <a:extLst>
              <a:ext uri="{FF2B5EF4-FFF2-40B4-BE49-F238E27FC236}">
                <a16:creationId xmlns:a16="http://schemas.microsoft.com/office/drawing/2014/main" id="{6E219E90-806F-426E-A3EF-230BE6646A80}"/>
              </a:ext>
            </a:extLst>
          </p:cNvPr>
          <p:cNvSpPr txBox="1"/>
          <p:nvPr/>
        </p:nvSpPr>
        <p:spPr>
          <a:xfrm>
            <a:off x="748434" y="4016493"/>
            <a:ext cx="539577" cy="400110"/>
          </a:xfrm>
          <a:prstGeom prst="rect">
            <a:avLst/>
          </a:prstGeom>
          <a:noFill/>
        </p:spPr>
        <p:txBody>
          <a:bodyPr wrap="square" rtlCol="0">
            <a:spAutoFit/>
          </a:bodyPr>
          <a:lstStyle/>
          <a:p>
            <a:pPr algn="ctr"/>
            <a:r>
              <a:rPr lang="en-US" altLang="ko-KR" sz="2000" b="1" dirty="0">
                <a:ln w="12700">
                  <a:solidFill>
                    <a:schemeClr val="bg1"/>
                  </a:solidFill>
                </a:ln>
                <a:solidFill>
                  <a:schemeClr val="bg1"/>
                </a:solidFill>
                <a:cs typeface="Arial" pitchFamily="34" charset="0"/>
              </a:rPr>
              <a:t>03</a:t>
            </a:r>
            <a:endParaRPr lang="ko-KR" altLang="en-US" sz="2000" b="1" dirty="0">
              <a:ln w="12700">
                <a:solidFill>
                  <a:schemeClr val="bg1"/>
                </a:solidFill>
              </a:ln>
              <a:solidFill>
                <a:schemeClr val="bg1"/>
              </a:solidFill>
              <a:cs typeface="Arial" pitchFamily="34" charset="0"/>
            </a:endParaRPr>
          </a:p>
        </p:txBody>
      </p:sp>
      <p:sp>
        <p:nvSpPr>
          <p:cNvPr id="22" name="TextBox 21">
            <a:extLst>
              <a:ext uri="{FF2B5EF4-FFF2-40B4-BE49-F238E27FC236}">
                <a16:creationId xmlns:a16="http://schemas.microsoft.com/office/drawing/2014/main" id="{ED029F9F-57A3-4D9B-98DD-665D0E3A8C02}"/>
              </a:ext>
            </a:extLst>
          </p:cNvPr>
          <p:cNvSpPr txBox="1"/>
          <p:nvPr/>
        </p:nvSpPr>
        <p:spPr>
          <a:xfrm>
            <a:off x="784866" y="5211154"/>
            <a:ext cx="470305" cy="400110"/>
          </a:xfrm>
          <a:prstGeom prst="rect">
            <a:avLst/>
          </a:prstGeom>
          <a:noFill/>
        </p:spPr>
        <p:txBody>
          <a:bodyPr wrap="square" rtlCol="0">
            <a:spAutoFit/>
          </a:bodyPr>
          <a:lstStyle/>
          <a:p>
            <a:pPr algn="ctr"/>
            <a:r>
              <a:rPr lang="en-US" altLang="ko-KR" sz="2000" b="1" dirty="0">
                <a:ln w="12700">
                  <a:solidFill>
                    <a:schemeClr val="bg1"/>
                  </a:solidFill>
                </a:ln>
                <a:solidFill>
                  <a:schemeClr val="bg1"/>
                </a:solidFill>
                <a:cs typeface="Arial" pitchFamily="34" charset="0"/>
              </a:rPr>
              <a:t>04</a:t>
            </a:r>
            <a:endParaRPr lang="ko-KR" altLang="en-US" sz="2000" b="1" dirty="0">
              <a:ln w="12700">
                <a:solidFill>
                  <a:schemeClr val="bg1"/>
                </a:solidFill>
              </a:ln>
              <a:solidFill>
                <a:schemeClr val="bg1"/>
              </a:solidFill>
              <a:cs typeface="Arial" pitchFamily="34" charset="0"/>
            </a:endParaRPr>
          </a:p>
        </p:txBody>
      </p:sp>
      <p:sp>
        <p:nvSpPr>
          <p:cNvPr id="25" name="자유형: 도형 24">
            <a:extLst>
              <a:ext uri="{FF2B5EF4-FFF2-40B4-BE49-F238E27FC236}">
                <a16:creationId xmlns:a16="http://schemas.microsoft.com/office/drawing/2014/main" id="{F692AE3D-8B5B-4F1A-9E23-FAD154127C1C}"/>
              </a:ext>
            </a:extLst>
          </p:cNvPr>
          <p:cNvSpPr/>
          <p:nvPr/>
        </p:nvSpPr>
        <p:spPr>
          <a:xfrm>
            <a:off x="-17317" y="2461160"/>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633A7928-FC43-496E-BCAF-1D2664FA362B}"/>
              </a:ext>
            </a:extLst>
          </p:cNvPr>
          <p:cNvSpPr/>
          <p:nvPr/>
        </p:nvSpPr>
        <p:spPr>
          <a:xfrm>
            <a:off x="8199550" y="3526158"/>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5F010D13-A354-40E8-B29C-EF2697A07B08}"/>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C756C278-32D5-4D0A-A318-FD281398500A}"/>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7D1A315-785A-430F-BB7E-F8D3023D4845}"/>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677A9042-1E37-4CA0-BD77-A7B157192A23}"/>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E1D3DDF8-61E3-4BF2-BFB4-98953CCBE63B}"/>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그룹 41">
            <a:extLst>
              <a:ext uri="{FF2B5EF4-FFF2-40B4-BE49-F238E27FC236}">
                <a16:creationId xmlns:a16="http://schemas.microsoft.com/office/drawing/2014/main" id="{9264E512-E40C-4841-85A1-4D3820143700}"/>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5AFD2B91-47EB-4EDD-B467-8F3C0B34014E}"/>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3D1689CD-88B2-427D-BC9F-24203824832B}"/>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A5C768F9-3413-4797-9277-DC6A1D815625}"/>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F45F92F3-33B0-4D71-8D44-069D6A3E491B}"/>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7FED3A86-5414-4203-9BA3-FE61F6003063}"/>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9A28301F-FF9C-4975-AB8A-FB22D01ADF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CE61E40F-6909-47A8-B0AB-19DDCEB9F79A}"/>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8EFAFF53-1F3C-4C94-9049-2B65859A267B}"/>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2C05765-5EA3-4BE5-B6EE-42281EAD3E8C}"/>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9DD729E4-AADE-4255-B8A1-5B1A508112E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356534FA-5884-4C02-A2C0-0E140F186969}"/>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0E944B2B-5CBC-4335-9F34-67ECCF90397E}"/>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84D69F39-3895-44AF-BD4C-1698B58214D3}"/>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4DB9B84A-AC18-4BBD-9884-C4E580CDAEB6}"/>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290B85CB-4121-4FD4-8B4B-077C9080DA9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7E98CB23-7782-4985-A6EE-FE3684DACBB2}"/>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DF64D44-FF8B-4FAD-82CF-FE26E7DD93D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7A94D779-99DA-4708-8F35-2F40A070C9F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BE049DDF-8D41-47C8-80B7-15AF5BB6E9C3}"/>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A5F565E2-4097-4880-9B26-F3E031FA4DCB}"/>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5D774BB5-3D58-4CC6-94DD-81120334AD85}"/>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A678A815-48D7-4BE4-BA1A-7A935431F90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B62650F2-BB92-4ED6-8018-9578D3F7AAF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8EA9BFCA-16EB-42B3-933A-B39A28D8127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60C192F4-B36F-4154-B84E-71B1482CC3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3C9BE2A1-831A-48FC-8747-6491BB9BFFC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5FA159B1-8C90-4E19-A608-F076ADBD9BA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BF41BB92-EE7C-4EF6-B600-016040753674}"/>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E2470BEF-2D6A-4875-B654-1CD15BDD348E}"/>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60E9FB2B-5A4E-4233-9F74-0C691C67CB3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C09F608B-9A3D-44A6-8D70-FAE2CBD97C3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2DD39211-D4CB-4F59-B56C-9E8C038C3D7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0FCCAED8-631C-4D06-8C78-257175973E1D}"/>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2B6E6269-A995-41CC-8AEB-E4DD10FD4DD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0B0F1F6B-DFDE-40E7-B099-995034BD0F9E}"/>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AFD18FD4-E8F8-4E83-A1AF-DC6A9EC09B8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A427E8CF-4C79-4D5C-A8C1-60A9CB9AA0B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E20212E-C2CC-43F7-9733-33FEC5B9C034}"/>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D19FD3AF-A1C7-46E4-9623-99E260801C9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D5B7D15A-566C-4B4B-875D-A862983F82B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CC5017A6-B7CD-43EE-ABC1-2AAC9D3D5722}"/>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2E34AF69-9EDC-4657-B795-06F84F2E60F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629E9C76-D2BF-4587-8E30-EE19AE47EEF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FC6B72B7-A478-4F2F-9DE6-C5177B3FCC98}"/>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EEBA67D-8F9D-4D1C-92FD-8E47D906308C}"/>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5FD5F4B6-CB62-4F1F-9283-5FA8A10CF4D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D5323F8B-9AEA-4FF7-B11A-1073E1AED60A}"/>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2101E482-44FA-4F7D-BFAF-18B5EA069D13}"/>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5E4FD016-7812-42E2-B01B-5A908B9DB759}"/>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66FCC967-84A0-4306-9470-B820CA377E9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5766944D-FB8A-4F3C-9282-0A2116075251}"/>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7F26F49D-91CC-4562-8931-496FAA22CC2B}"/>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E664EC3C-D3C8-4B19-8915-D3088B885FC1}"/>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2F4DE4A8-1300-4707-ABE5-CCDE743BCE39}"/>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5601743A-7923-4F91-A09B-F3314F5A643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E821596A-BA32-4B9A-9C0F-593F802BE9A0}"/>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78994544-2644-4CA2-9645-27A252CC40B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F7CACFAF-BD91-49DF-8909-B710C7907220}"/>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ECFD6812-0B0A-4F60-8DFD-E94C9776CB70}"/>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B7B08001-2456-4301-87CE-A604682F798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430C94A5-5E1F-4EB6-A530-6A1547D41A3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C2A71A24-A033-468C-B24D-71CFC58D5554}"/>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4019F745-3F0E-44E5-9FF5-A5D777B7DCE4}"/>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19">
            <a:extLst>
              <a:ext uri="{FF2B5EF4-FFF2-40B4-BE49-F238E27FC236}">
                <a16:creationId xmlns:a16="http://schemas.microsoft.com/office/drawing/2014/main" id="{79A89352-C7D9-4594-8685-ED39585F2276}"/>
              </a:ext>
            </a:extLst>
          </p:cNvPr>
          <p:cNvGrpSpPr>
            <a:grpSpLocks noChangeAspect="1"/>
          </p:cNvGrpSpPr>
          <p:nvPr/>
        </p:nvGrpSpPr>
        <p:grpSpPr>
          <a:xfrm>
            <a:off x="10280538" y="5066115"/>
            <a:ext cx="1001593" cy="1001593"/>
            <a:chOff x="331023" y="414040"/>
            <a:chExt cx="5704886" cy="5704886"/>
          </a:xfrm>
          <a:solidFill>
            <a:srgbClr val="F7931A"/>
          </a:solidFill>
        </p:grpSpPr>
        <p:sp>
          <p:nvSpPr>
            <p:cNvPr id="44" name="타원 4">
              <a:extLst>
                <a:ext uri="{FF2B5EF4-FFF2-40B4-BE49-F238E27FC236}">
                  <a16:creationId xmlns:a16="http://schemas.microsoft.com/office/drawing/2014/main" id="{11D470C5-0E6F-4891-906F-E07D51813D8A}"/>
                </a:ext>
              </a:extLst>
            </p:cNvPr>
            <p:cNvSpPr/>
            <p:nvPr/>
          </p:nvSpPr>
          <p:spPr>
            <a:xfrm>
              <a:off x="331023" y="414040"/>
              <a:ext cx="5704886" cy="57048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18">
              <a:extLst>
                <a:ext uri="{FF2B5EF4-FFF2-40B4-BE49-F238E27FC236}">
                  <a16:creationId xmlns:a16="http://schemas.microsoft.com/office/drawing/2014/main" id="{396428C6-4DA5-4586-BAD1-025221F48884}"/>
                </a:ext>
              </a:extLst>
            </p:cNvPr>
            <p:cNvSpPr/>
            <p:nvPr/>
          </p:nvSpPr>
          <p:spPr>
            <a:xfrm>
              <a:off x="1732297" y="1404675"/>
              <a:ext cx="2723060" cy="3624123"/>
            </a:xfrm>
            <a:custGeom>
              <a:avLst/>
              <a:gdLst>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451461 w 2723060"/>
                <a:gd name="connsiteY5" fmla="*/ 966969 h 3624123"/>
                <a:gd name="connsiteX6" fmla="*/ 1297825 w 2723060"/>
                <a:gd name="connsiteY6" fmla="*/ 1585462 h 3624123"/>
                <a:gd name="connsiteX7" fmla="*/ 1327295 w 2723060"/>
                <a:gd name="connsiteY7" fmla="*/ 1593882 h 3624123"/>
                <a:gd name="connsiteX8" fmla="*/ 2101069 w 2723060"/>
                <a:gd name="connsiteY8" fmla="*/ 1442099 h 3624123"/>
                <a:gd name="connsiteX9" fmla="*/ 1476944 w 2723060"/>
                <a:gd name="connsiteY9" fmla="*/ 971501 h 3624123"/>
                <a:gd name="connsiteX10" fmla="*/ 1344584 w 2723060"/>
                <a:gd name="connsiteY10" fmla="*/ 0 h 3624123"/>
                <a:gd name="connsiteX11" fmla="*/ 1671487 w 2723060"/>
                <a:gd name="connsiteY11" fmla="*/ 81203 h 3624123"/>
                <a:gd name="connsiteX12" fmla="*/ 1542443 w 2723060"/>
                <a:gd name="connsiteY12" fmla="*/ 600696 h 3624123"/>
                <a:gd name="connsiteX13" fmla="*/ 1773570 w 2723060"/>
                <a:gd name="connsiteY13" fmla="*/ 661967 h 3624123"/>
                <a:gd name="connsiteX14" fmla="*/ 1902732 w 2723060"/>
                <a:gd name="connsiteY14" fmla="*/ 141995 h 3624123"/>
                <a:gd name="connsiteX15" fmla="*/ 2229635 w 2723060"/>
                <a:gd name="connsiteY15" fmla="*/ 223199 h 3624123"/>
                <a:gd name="connsiteX16" fmla="*/ 2097157 w 2723060"/>
                <a:gd name="connsiteY16" fmla="*/ 756519 h 3624123"/>
                <a:gd name="connsiteX17" fmla="*/ 2123708 w 2723060"/>
                <a:gd name="connsiteY17" fmla="*/ 764788 h 3624123"/>
                <a:gd name="connsiteX18" fmla="*/ 2335072 w 2723060"/>
                <a:gd name="connsiteY18" fmla="*/ 840224 h 3624123"/>
                <a:gd name="connsiteX19" fmla="*/ 2324552 w 2723060"/>
                <a:gd name="connsiteY19" fmla="*/ 1922314 h 3624123"/>
                <a:gd name="connsiteX20" fmla="*/ 1696129 w 2723060"/>
                <a:gd name="connsiteY20" fmla="*/ 3139458 h 3624123"/>
                <a:gd name="connsiteX21" fmla="*/ 1517188 w 2723060"/>
                <a:gd name="connsiteY21" fmla="*/ 3096262 h 3624123"/>
                <a:gd name="connsiteX22" fmla="*/ 1386066 w 2723060"/>
                <a:gd name="connsiteY22" fmla="*/ 3624123 h 3624123"/>
                <a:gd name="connsiteX23" fmla="*/ 1059163 w 2723060"/>
                <a:gd name="connsiteY23" fmla="*/ 3542919 h 3624123"/>
                <a:gd name="connsiteX24" fmla="*/ 1189748 w 2723060"/>
                <a:gd name="connsiteY24" fmla="*/ 3017219 h 3624123"/>
                <a:gd name="connsiteX25" fmla="*/ 956179 w 2723060"/>
                <a:gd name="connsiteY25" fmla="*/ 2960836 h 3624123"/>
                <a:gd name="connsiteX26" fmla="*/ 824545 w 2723060"/>
                <a:gd name="connsiteY26" fmla="*/ 3490760 h 3624123"/>
                <a:gd name="connsiteX27" fmla="*/ 497641 w 2723060"/>
                <a:gd name="connsiteY27" fmla="*/ 3409556 h 3624123"/>
                <a:gd name="connsiteX28" fmla="*/ 628739 w 2723060"/>
                <a:gd name="connsiteY28" fmla="*/ 2881793 h 3624123"/>
                <a:gd name="connsiteX29" fmla="*/ 0 w 2723060"/>
                <a:gd name="connsiteY29" fmla="*/ 2730017 h 3624123"/>
                <a:gd name="connsiteX30" fmla="*/ 156593 w 2723060"/>
                <a:gd name="connsiteY30" fmla="*/ 2363814 h 3624123"/>
                <a:gd name="connsiteX31" fmla="*/ 371795 w 2723060"/>
                <a:gd name="connsiteY31" fmla="*/ 2423080 h 3624123"/>
                <a:gd name="connsiteX32" fmla="*/ 531510 w 2723060"/>
                <a:gd name="connsiteY32" fmla="*/ 2341701 h 3624123"/>
                <a:gd name="connsiteX33" fmla="*/ 874781 w 2723060"/>
                <a:gd name="connsiteY33" fmla="*/ 939029 h 3624123"/>
                <a:gd name="connsiteX34" fmla="*/ 772687 w 2723060"/>
                <a:gd name="connsiteY34" fmla="*/ 774709 h 3624123"/>
                <a:gd name="connsiteX35" fmla="*/ 502494 w 2723060"/>
                <a:gd name="connsiteY35" fmla="*/ 705662 h 3624123"/>
                <a:gd name="connsiteX36" fmla="*/ 579104 w 2723060"/>
                <a:gd name="connsiteY36" fmla="*/ 367817 h 3624123"/>
                <a:gd name="connsiteX37" fmla="*/ 1021286 w 2723060"/>
                <a:gd name="connsiteY37" fmla="*/ 475515 h 3624123"/>
                <a:gd name="connsiteX38" fmla="*/ 1215103 w 2723060"/>
                <a:gd name="connsiteY38" fmla="*/ 521254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 name="connsiteX0" fmla="*/ 1218382 w 2723060"/>
                <a:gd name="connsiteY0" fmla="*/ 1905279 h 3624123"/>
                <a:gd name="connsiteX1" fmla="*/ 1051614 w 2723060"/>
                <a:gd name="connsiteY1" fmla="*/ 2576639 h 3624123"/>
                <a:gd name="connsiteX2" fmla="*/ 1081311 w 2723060"/>
                <a:gd name="connsiteY2" fmla="*/ 2585169 h 3624123"/>
                <a:gd name="connsiteX3" fmla="*/ 2005664 w 2723060"/>
                <a:gd name="connsiteY3" fmla="*/ 2455670 h 3624123"/>
                <a:gd name="connsiteX4" fmla="*/ 1243900 w 2723060"/>
                <a:gd name="connsiteY4" fmla="*/ 1909857 h 3624123"/>
                <a:gd name="connsiteX5" fmla="*/ 1218382 w 2723060"/>
                <a:gd name="connsiteY5" fmla="*/ 1905279 h 3624123"/>
                <a:gd name="connsiteX6" fmla="*/ 1451461 w 2723060"/>
                <a:gd name="connsiteY6" fmla="*/ 966969 h 3624123"/>
                <a:gd name="connsiteX7" fmla="*/ 1297825 w 2723060"/>
                <a:gd name="connsiteY7" fmla="*/ 1585462 h 3624123"/>
                <a:gd name="connsiteX8" fmla="*/ 1327295 w 2723060"/>
                <a:gd name="connsiteY8" fmla="*/ 1593882 h 3624123"/>
                <a:gd name="connsiteX9" fmla="*/ 2101069 w 2723060"/>
                <a:gd name="connsiteY9" fmla="*/ 1442099 h 3624123"/>
                <a:gd name="connsiteX10" fmla="*/ 1476944 w 2723060"/>
                <a:gd name="connsiteY10" fmla="*/ 971501 h 3624123"/>
                <a:gd name="connsiteX11" fmla="*/ 1451461 w 2723060"/>
                <a:gd name="connsiteY11" fmla="*/ 966969 h 3624123"/>
                <a:gd name="connsiteX12" fmla="*/ 1344584 w 2723060"/>
                <a:gd name="connsiteY12" fmla="*/ 0 h 3624123"/>
                <a:gd name="connsiteX13" fmla="*/ 1671487 w 2723060"/>
                <a:gd name="connsiteY13" fmla="*/ 81203 h 3624123"/>
                <a:gd name="connsiteX14" fmla="*/ 1542443 w 2723060"/>
                <a:gd name="connsiteY14" fmla="*/ 600696 h 3624123"/>
                <a:gd name="connsiteX15" fmla="*/ 1773570 w 2723060"/>
                <a:gd name="connsiteY15" fmla="*/ 661967 h 3624123"/>
                <a:gd name="connsiteX16" fmla="*/ 1902732 w 2723060"/>
                <a:gd name="connsiteY16" fmla="*/ 141995 h 3624123"/>
                <a:gd name="connsiteX17" fmla="*/ 2229635 w 2723060"/>
                <a:gd name="connsiteY17" fmla="*/ 223199 h 3624123"/>
                <a:gd name="connsiteX18" fmla="*/ 2097157 w 2723060"/>
                <a:gd name="connsiteY18" fmla="*/ 756519 h 3624123"/>
                <a:gd name="connsiteX19" fmla="*/ 2335072 w 2723060"/>
                <a:gd name="connsiteY19" fmla="*/ 840224 h 3624123"/>
                <a:gd name="connsiteX20" fmla="*/ 2324552 w 2723060"/>
                <a:gd name="connsiteY20" fmla="*/ 1922314 h 3624123"/>
                <a:gd name="connsiteX21" fmla="*/ 1696129 w 2723060"/>
                <a:gd name="connsiteY21" fmla="*/ 3139458 h 3624123"/>
                <a:gd name="connsiteX22" fmla="*/ 1517188 w 2723060"/>
                <a:gd name="connsiteY22" fmla="*/ 3096262 h 3624123"/>
                <a:gd name="connsiteX23" fmla="*/ 1386066 w 2723060"/>
                <a:gd name="connsiteY23" fmla="*/ 3624123 h 3624123"/>
                <a:gd name="connsiteX24" fmla="*/ 1059163 w 2723060"/>
                <a:gd name="connsiteY24" fmla="*/ 3542919 h 3624123"/>
                <a:gd name="connsiteX25" fmla="*/ 1189748 w 2723060"/>
                <a:gd name="connsiteY25" fmla="*/ 3017219 h 3624123"/>
                <a:gd name="connsiteX26" fmla="*/ 956179 w 2723060"/>
                <a:gd name="connsiteY26" fmla="*/ 2960836 h 3624123"/>
                <a:gd name="connsiteX27" fmla="*/ 824545 w 2723060"/>
                <a:gd name="connsiteY27" fmla="*/ 3490760 h 3624123"/>
                <a:gd name="connsiteX28" fmla="*/ 497641 w 2723060"/>
                <a:gd name="connsiteY28" fmla="*/ 3409556 h 3624123"/>
                <a:gd name="connsiteX29" fmla="*/ 628739 w 2723060"/>
                <a:gd name="connsiteY29" fmla="*/ 2881793 h 3624123"/>
                <a:gd name="connsiteX30" fmla="*/ 0 w 2723060"/>
                <a:gd name="connsiteY30" fmla="*/ 2730017 h 3624123"/>
                <a:gd name="connsiteX31" fmla="*/ 156593 w 2723060"/>
                <a:gd name="connsiteY31" fmla="*/ 2363814 h 3624123"/>
                <a:gd name="connsiteX32" fmla="*/ 371795 w 2723060"/>
                <a:gd name="connsiteY32" fmla="*/ 2423080 h 3624123"/>
                <a:gd name="connsiteX33" fmla="*/ 531510 w 2723060"/>
                <a:gd name="connsiteY33" fmla="*/ 2341701 h 3624123"/>
                <a:gd name="connsiteX34" fmla="*/ 874781 w 2723060"/>
                <a:gd name="connsiteY34" fmla="*/ 939029 h 3624123"/>
                <a:gd name="connsiteX35" fmla="*/ 772687 w 2723060"/>
                <a:gd name="connsiteY35" fmla="*/ 774709 h 3624123"/>
                <a:gd name="connsiteX36" fmla="*/ 502494 w 2723060"/>
                <a:gd name="connsiteY36" fmla="*/ 705662 h 3624123"/>
                <a:gd name="connsiteX37" fmla="*/ 579104 w 2723060"/>
                <a:gd name="connsiteY37" fmla="*/ 367817 h 3624123"/>
                <a:gd name="connsiteX38" fmla="*/ 1021286 w 2723060"/>
                <a:gd name="connsiteY38" fmla="*/ 475515 h 3624123"/>
                <a:gd name="connsiteX39" fmla="*/ 1215103 w 2723060"/>
                <a:gd name="connsiteY39" fmla="*/ 521254 h 3624123"/>
                <a:gd name="connsiteX40" fmla="*/ 1344584 w 2723060"/>
                <a:gd name="connsiteY40" fmla="*/ 0 h 36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23060" h="3624123">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9EC81D87-A1EF-4EB3-A6CD-B663CE58484B}"/>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7B304256-EF90-4B0F-B3C5-ACB9737700A9}"/>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88B563AC-A871-447A-A22E-692D30580988}"/>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639764F8-F7B4-4A37-89D2-27CF178AF079}"/>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53662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Graphics</a:t>
            </a:r>
            <a:endParaRPr lang="ko-KR" altLang="en-U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pic>
        <p:nvPicPr>
          <p:cNvPr id="11" name="Imagen 11" descr="Imagen que contiene Escala de tiempo&#10;&#10;Descripción generada automáticamente">
            <a:extLst>
              <a:ext uri="{FF2B5EF4-FFF2-40B4-BE49-F238E27FC236}">
                <a16:creationId xmlns:a16="http://schemas.microsoft.com/office/drawing/2014/main" id="{199E1867-ED0E-47ED-AB71-8C3936297356}"/>
              </a:ext>
            </a:extLst>
          </p:cNvPr>
          <p:cNvPicPr>
            <a:picLocks noChangeAspect="1"/>
          </p:cNvPicPr>
          <p:nvPr/>
        </p:nvPicPr>
        <p:blipFill>
          <a:blip r:embed="rId2"/>
          <a:stretch>
            <a:fillRect/>
          </a:stretch>
        </p:blipFill>
        <p:spPr>
          <a:xfrm>
            <a:off x="2126673" y="1384280"/>
            <a:ext cx="8466858" cy="4098102"/>
          </a:xfrm>
          <a:prstGeom prst="rect">
            <a:avLst/>
          </a:prstGeom>
        </p:spPr>
      </p:pic>
      <p:sp>
        <p:nvSpPr>
          <p:cNvPr id="12" name="CuadroTexto 11">
            <a:extLst>
              <a:ext uri="{FF2B5EF4-FFF2-40B4-BE49-F238E27FC236}">
                <a16:creationId xmlns:a16="http://schemas.microsoft.com/office/drawing/2014/main" id="{326BC041-8EF2-48B4-BC8F-43C36BA0E68B}"/>
              </a:ext>
            </a:extLst>
          </p:cNvPr>
          <p:cNvSpPr txBox="1"/>
          <p:nvPr/>
        </p:nvSpPr>
        <p:spPr>
          <a:xfrm>
            <a:off x="2382116" y="5728853"/>
            <a:ext cx="8458199"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500" dirty="0">
                <a:latin typeface="Avenir Next LT Pro" panose="020B0504020202020204" pitchFamily="34" charset="0"/>
              </a:rPr>
              <a:t>Los gráficos nos muestran, que aunque no son las mismas criptodivisas, sí tienen un comportamiento parecido. Se repite en multitud de ocasiones, el ejemplo de análisis técnico: Hombro – Cabeza – Hombro.</a:t>
            </a:r>
            <a:endParaRPr lang="es-ES" sz="1500" dirty="0">
              <a:latin typeface="Avenir Next LT Pro" panose="020B0504020202020204" pitchFamily="34" charset="0"/>
              <a:cs typeface="Arial"/>
            </a:endParaRPr>
          </a:p>
        </p:txBody>
      </p:sp>
    </p:spTree>
    <p:extLst>
      <p:ext uri="{BB962C8B-B14F-4D97-AF65-F5344CB8AC3E}">
        <p14:creationId xmlns:p14="http://schemas.microsoft.com/office/powerpoint/2010/main" val="258728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1105" y="315982"/>
            <a:ext cx="8867274" cy="724247"/>
          </a:xfrm>
          <a:prstGeom prst="rect">
            <a:avLst/>
          </a:prstGeom>
        </p:spPr>
        <p:txBody>
          <a:bodyPr lIns="91440" tIns="45720" rIns="91440" bIns="45720" anchor="ctr">
            <a:normAutofit fontScale="92500" lnSpcReduction="10000"/>
          </a:bodyPr>
          <a:lstStyle/>
          <a:p>
            <a:r>
              <a:rPr lang="en-US" altLang="ko-KR" dirty="0">
                <a:latin typeface="Agency FB" panose="020B0503020202020204" pitchFamily="34" charset="0"/>
                <a:cs typeface="Arial"/>
              </a:rPr>
              <a:t>Graphics</a:t>
            </a:r>
            <a:endParaRPr lang="ko-KR" altLang="en-US" dirty="0">
              <a:latin typeface="Agency FB" panose="020B0503020202020204" pitchFamily="34" charset="0"/>
            </a:endParaRPr>
          </a:p>
        </p:txBody>
      </p:sp>
      <p:sp>
        <p:nvSpPr>
          <p:cNvPr id="8" name="직사각형 7">
            <a:extLst>
              <a:ext uri="{FF2B5EF4-FFF2-40B4-BE49-F238E27FC236}">
                <a16:creationId xmlns:a16="http://schemas.microsoft.com/office/drawing/2014/main" id="{8BE9D5FB-7B55-4378-B3AF-97A9EA79953B}"/>
              </a:ext>
            </a:extLst>
          </p:cNvPr>
          <p:cNvSpPr/>
          <p:nvPr/>
        </p:nvSpPr>
        <p:spPr>
          <a:xfrm>
            <a:off x="2087665" y="2814883"/>
            <a:ext cx="2935796" cy="1384995"/>
          </a:xfrm>
          <a:prstGeom prst="rect">
            <a:avLst/>
          </a:prstGeom>
        </p:spPr>
        <p:txBody>
          <a:bodyPr wrap="square">
            <a:spAutoFit/>
          </a:bodyPr>
          <a:lstStyle/>
          <a:p>
            <a:r>
              <a:rPr lang="en-US" altLang="ko-KR" sz="2800" b="1" dirty="0">
                <a:solidFill>
                  <a:schemeClr val="bg1"/>
                </a:solidFill>
              </a:rPr>
              <a:t>SIMPLE</a:t>
            </a:r>
          </a:p>
          <a:p>
            <a:r>
              <a:rPr lang="en-US" altLang="ko-KR" sz="2800" b="1" dirty="0">
                <a:solidFill>
                  <a:schemeClr val="bg1"/>
                </a:solidFill>
              </a:rPr>
              <a:t>PORTFOLIO</a:t>
            </a:r>
          </a:p>
          <a:p>
            <a:r>
              <a:rPr lang="en-US" altLang="ko-KR" sz="2800" b="1" dirty="0">
                <a:solidFill>
                  <a:schemeClr val="bg1"/>
                </a:solidFill>
              </a:rPr>
              <a:t>PRESENTATION</a:t>
            </a:r>
          </a:p>
        </p:txBody>
      </p:sp>
      <p:sp>
        <p:nvSpPr>
          <p:cNvPr id="12" name="CuadroTexto 11">
            <a:extLst>
              <a:ext uri="{FF2B5EF4-FFF2-40B4-BE49-F238E27FC236}">
                <a16:creationId xmlns:a16="http://schemas.microsoft.com/office/drawing/2014/main" id="{326BC041-8EF2-48B4-BC8F-43C36BA0E68B}"/>
              </a:ext>
            </a:extLst>
          </p:cNvPr>
          <p:cNvSpPr txBox="1"/>
          <p:nvPr/>
        </p:nvSpPr>
        <p:spPr>
          <a:xfrm>
            <a:off x="2412855" y="5579479"/>
            <a:ext cx="8458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500" dirty="0">
                <a:latin typeface="Avenir Next LT Pro" panose="020B0504020202020204" pitchFamily="34" charset="0"/>
              </a:rPr>
              <a:t>Aquí podemos observar que los retornos acumulativos de las principales criptomonedas y es que se aprecia claramente cómo los que tienen Bitcoin no realizan tantas ventas como los que tienen ADA, BNB o ETH. El trading se realiza siempre con otras monedas que son más baratas de obtener. </a:t>
            </a:r>
            <a:endParaRPr lang="es-ES" sz="1500" dirty="0">
              <a:latin typeface="Avenir Next LT Pro" panose="020B0504020202020204" pitchFamily="34" charset="0"/>
              <a:cs typeface="Arial"/>
            </a:endParaRPr>
          </a:p>
        </p:txBody>
      </p:sp>
      <p:pic>
        <p:nvPicPr>
          <p:cNvPr id="2" name="Imagen 2" descr="Gráfico&#10;&#10;Descripción generada automáticamente">
            <a:extLst>
              <a:ext uri="{FF2B5EF4-FFF2-40B4-BE49-F238E27FC236}">
                <a16:creationId xmlns:a16="http://schemas.microsoft.com/office/drawing/2014/main" id="{43FA52B8-49A9-4D17-A514-0DC274B4015A}"/>
              </a:ext>
            </a:extLst>
          </p:cNvPr>
          <p:cNvPicPr>
            <a:picLocks noChangeAspect="1"/>
          </p:cNvPicPr>
          <p:nvPr/>
        </p:nvPicPr>
        <p:blipFill>
          <a:blip r:embed="rId2"/>
          <a:stretch>
            <a:fillRect/>
          </a:stretch>
        </p:blipFill>
        <p:spPr>
          <a:xfrm>
            <a:off x="2083378" y="1685143"/>
            <a:ext cx="8899812" cy="3963964"/>
          </a:xfrm>
          <a:prstGeom prst="rect">
            <a:avLst/>
          </a:prstGeom>
        </p:spPr>
      </p:pic>
    </p:spTree>
    <p:extLst>
      <p:ext uri="{BB962C8B-B14F-4D97-AF65-F5344CB8AC3E}">
        <p14:creationId xmlns:p14="http://schemas.microsoft.com/office/powerpoint/2010/main" val="3742395100"/>
      </p:ext>
    </p:extLst>
  </p:cSld>
  <p:clrMapOvr>
    <a:masterClrMapping/>
  </p:clrMapOvr>
</p:sld>
</file>

<file path=ppt/theme/theme1.xml><?xml version="1.0" encoding="utf-8"?>
<a:theme xmlns:a="http://schemas.openxmlformats.org/drawingml/2006/main" name="Cover and End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bitcoin-color-01">
      <a:dk1>
        <a:srgbClr val="303030"/>
      </a:dk1>
      <a:lt1>
        <a:sysClr val="window" lastClr="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2135</Words>
  <Application>Microsoft Office PowerPoint</Application>
  <PresentationFormat>Panorámica</PresentationFormat>
  <Paragraphs>189</Paragraphs>
  <Slides>30</Slides>
  <Notes>0</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30</vt:i4>
      </vt:variant>
    </vt:vector>
  </HeadingPairs>
  <TitlesOfParts>
    <vt:vector size="36" baseType="lpstr">
      <vt:lpstr>Agency FB</vt:lpstr>
      <vt:lpstr>Arial</vt:lpstr>
      <vt:lpstr>Avenir Next LT Pro</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María Otalora</cp:lastModifiedBy>
  <cp:revision>768</cp:revision>
  <dcterms:created xsi:type="dcterms:W3CDTF">2018-04-24T17:14:44Z</dcterms:created>
  <dcterms:modified xsi:type="dcterms:W3CDTF">2022-03-13T19:16:38Z</dcterms:modified>
</cp:coreProperties>
</file>